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fntdata" ContentType="application/x-fontdata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4.1-->
<p:presentation xmlns:r="http://schemas.openxmlformats.org/officeDocument/2006/relationships" xmlns:a="http://schemas.openxmlformats.org/drawingml/2006/main" xmlns:p="http://schemas.openxmlformats.org/presentationml/2006/main" strictFirstAndLastChars="0" embedTrueTypeFonts="1" saveSubsetFonts="1" autoCompressPictures="0">
  <p:sldMasterIdLst>
    <p:sldMasterId id="2147483665" r:id="rId1"/>
    <p:sldMasterId id="2147483666" r:id="rId2"/>
  </p:sldMasterIdLst>
  <p:notesMasterIdLst>
    <p:notesMasterId r:id="rId3"/>
  </p:notesMasterIdLst>
  <p:sldIdLst>
    <p:sldId id="256" r:id="rId4"/>
    <p:sldId id="257" r:id="rId5"/>
  </p:sldIdLst>
  <p:sldSz cx="7560000" cy="10692000"/>
  <p:notesSz cx="6858000" cy="9144000"/>
  <p:embeddedFontLst>
    <p:embeddedFont>
      <p:font typeface="Lexend" panose="00000000000000000000"/>
      <p:regular r:id="rId7"/>
    </p:embeddedFont>
    <p:embeddedFont>
      <p:font typeface="Kalam" panose="02000000000000000000"/>
      <p:regular r:id="rId8"/>
    </p:embeddedFont>
    <p:embeddedFont>
      <p:font typeface="Lexend Medium" panose="00000000000000000000"/>
      <p:regular r:id="rId9"/>
    </p:embeddedFont>
    <p:embeddedFont>
      <p:font typeface="Lexend Light" panose="00000000000000000000"/>
      <p:regular r:id="rId10"/>
    </p:embeddedFont>
  </p:embeddedFontLst>
  <p:custDataLst>
    <p:tags r:id="rId6"/>
  </p:custDataLst>
  <p:defaultTextStyle>
    <a:defPPr marR="0" lvl="0" algn="l" rtl="0">
      <a:lnSpc>
        <a:spcPct val="100000"/>
      </a:lnSpc>
      <a:spcBef>
        <a:spcPct val="0"/>
      </a:spcBef>
      <a:spcAft>
        <a:spcPct val="0"/>
      </a:spcAft>
    </a:defPPr>
    <a:lvl1pPr marR="0" lvl="0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showPr showNarration="1">
    <p:present/>
    <p:extLs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D13A8661-E456-4AC3-8582-88414E2CFDBD}">
  <a:tblStyle styleId="{D13A8661-E456-4AC3-8582-88414E2CFDB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font" Target="fonts/font4.fntdata" /><Relationship Id="rId11" Type="http://schemas.openxmlformats.org/officeDocument/2006/relationships/presProps" Target="presProps.xml" /><Relationship Id="rId12" Type="http://schemas.openxmlformats.org/officeDocument/2006/relationships/viewProps" Target="viewProps.xml" /><Relationship Id="rId13" Type="http://schemas.openxmlformats.org/officeDocument/2006/relationships/theme" Target="theme/theme1.xml" /><Relationship Id="rId14" Type="http://schemas.openxmlformats.org/officeDocument/2006/relationships/tableStyles" Target="tableStyles.xml" /><Relationship Id="rId2" Type="http://schemas.openxmlformats.org/officeDocument/2006/relationships/slideMaster" Target="slideMasters/slideMaster2.xml" /><Relationship Id="rId3" Type="http://schemas.openxmlformats.org/officeDocument/2006/relationships/notesMaster" Target="notesMasters/notesMaster1.xml" /><Relationship Id="rId4" Type="http://schemas.openxmlformats.org/officeDocument/2006/relationships/slide" Target="slides/slide1.xml" /><Relationship Id="rId5" Type="http://schemas.openxmlformats.org/officeDocument/2006/relationships/slide" Target="slides/slide2.xml" /><Relationship Id="rId6" Type="http://schemas.openxmlformats.org/officeDocument/2006/relationships/tags" Target="tags/tag1.xml" /><Relationship Id="rId7" Type="http://schemas.openxmlformats.org/officeDocument/2006/relationships/font" Target="fonts/font1.fntdata" /><Relationship Id="rId8" Type="http://schemas.openxmlformats.org/officeDocument/2006/relationships/font" Target="fonts/font2.fntdata" /><Relationship Id="rId9" Type="http://schemas.openxmlformats.org/officeDocument/2006/relationships/font" Target="fonts/font3.fntdata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3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spTree>
      <p:nvGrpSpPr>
        <p:cNvPr id="2" name="Shape 2"/>
        <p:cNvGrpSpPr/>
        <p:nvPr/>
      </p:nvGrpSpPr>
      <p:grpSpPr>
        <a:xfrm>
          <a:off x="0" y="0"/>
          <a:ext cx="0" cy="0"/>
        </a:xfrm>
      </p:grpSpPr>
      <p:sp>
        <p:nvSpPr>
          <p:cNvPr id="3" name="Google Shape;3;n"/>
          <p:cNvSpPr/>
          <p:nvPr>
            <p:ph type="sldImg" idx="2"/>
          </p:nvPr>
        </p:nvSpPr>
        <p:spPr>
          <a:xfrm>
            <a:off x="2217050" y="685800"/>
            <a:ext cx="2424600" cy="3429000"/>
          </a:xfrm>
          <a:custGeom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ct val="0"/>
      </a:spcBef>
      <a:spcAft>
        <a:spcPct val="0"/>
      </a:spcAft>
    </a:defPPr>
    <a:lvl1pPr marR="0" lvl="0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.xml" /><Relationship Id="rId2" Type="http://schemas.openxmlformats.org/officeDocument/2006/relationships/notesMaster" Target="../notesMasters/notesMaster1.xml" /></Relationships>
</file>

<file path=ppt/notesSlides/_rels/notesSlide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 showMasterSp="0" showMasterPhAnim="0">
  <p:cSld name="">
    <p:spTree>
      <p:nvGrpSpPr>
        <p:cNvPr id="155" name="Shape 155"/>
        <p:cNvGrpSpPr/>
        <p:nvPr/>
      </p:nvGrpSpPr>
      <p:grpSpPr>
        <a:xfrm>
          <a:off x="0" y="0"/>
          <a:ext cx="0" cy="0"/>
        </a:xfrm>
      </p:grpSpPr>
      <p:sp>
        <p:nvSpPr>
          <p:cNvPr id="156" name="Google Shape;156;g27996905f60_0_125:notes"/>
          <p:cNvSpPr/>
          <p:nvPr>
            <p:ph type="sldImg" idx="2"/>
          </p:nvPr>
        </p:nvSpPr>
        <p:spPr>
          <a:xfrm>
            <a:off x="2217050" y="685800"/>
            <a:ext cx="2424600" cy="3429000"/>
          </a:xfrm>
          <a:custGeom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27996905f60_0_125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 showMasterSp="0" showMasterPhAnim="0">
  <p:cSld name="">
    <p:spTree>
      <p:nvGrpSpPr>
        <p:cNvPr id="181" name="Shape 181"/>
        <p:cNvGrpSpPr/>
        <p:nvPr/>
      </p:nvGrpSpPr>
      <p:grpSpPr>
        <a:xfrm>
          <a:off x="0" y="0"/>
          <a:ext cx="0" cy="0"/>
        </a:xfrm>
      </p:grpSpPr>
      <p:sp>
        <p:nvSpPr>
          <p:cNvPr id="182" name="Google Shape;182;g27996905f60_0_130:notes"/>
          <p:cNvSpPr/>
          <p:nvPr>
            <p:ph type="sldImg" idx="2"/>
          </p:nvPr>
        </p:nvSpPr>
        <p:spPr>
          <a:xfrm>
            <a:off x="2217050" y="685800"/>
            <a:ext cx="2424600" cy="3429000"/>
          </a:xfrm>
          <a:custGeom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27996905f60_0_130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image" Target="../media/image2.png" /><Relationship Id="rId3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slideMaster" Target="../slideMasters/slideMaster2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hyperlink" Target="https://www.nationalarchives.gov.uk/doc/open-government-licence/version/3/" TargetMode="External" /><Relationship Id="rId3" Type="http://schemas.openxmlformats.org/officeDocument/2006/relationships/hyperlink" Target="https://www.thenational.academy/legal/terms-and-conditions" TargetMode="External" /><Relationship Id="rId4" Type="http://schemas.openxmlformats.org/officeDocument/2006/relationships/slideMaster" Target="../slideMasters/slideMaster2.xml" /></Relationships>
</file>

<file path=ppt/slideLayouts/_rels/slideLayout12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image" Target="../media/image4.png" /><Relationship Id="rId3" Type="http://schemas.openxmlformats.org/officeDocument/2006/relationships/image" Target="../media/image3.png" /><Relationship Id="rId4" Type="http://schemas.openxmlformats.org/officeDocument/2006/relationships/hyperlink" Target="https://www.nationalarchives.gov.uk/doc/open-government-licence/version/3/" TargetMode="External" /><Relationship Id="rId5" Type="http://schemas.openxmlformats.org/officeDocument/2006/relationships/hyperlink" Target="https://www.thenational.academy/legal/terms-and-conditions" TargetMode="External" /><Relationship Id="rId6" Type="http://schemas.openxmlformats.org/officeDocument/2006/relationships/slideMaster" Target="../slideMasters/slideMaster2.xml" /></Relationships>
</file>

<file path=ppt/slideLayouts/_rels/slideLayout13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image" Target="../media/image4.png" /><Relationship Id="rId3" Type="http://schemas.openxmlformats.org/officeDocument/2006/relationships/image" Target="../media/image3.png" /><Relationship Id="rId4" Type="http://schemas.openxmlformats.org/officeDocument/2006/relationships/hyperlink" Target="https://www.nationalarchives.gov.uk/doc/open-government-licence/version/3/" TargetMode="External" /><Relationship Id="rId5" Type="http://schemas.openxmlformats.org/officeDocument/2006/relationships/hyperlink" Target="https://www.thenational.academy/legal/terms-and-conditions" TargetMode="External" /><Relationship Id="rId6" Type="http://schemas.openxmlformats.org/officeDocument/2006/relationships/slideMaster" Target="../slideMasters/slideMaster2.xml" /></Relationships>
</file>

<file path=ppt/slideLayouts/_rels/slideLayout14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image" Target="../media/image4.png" /><Relationship Id="rId3" Type="http://schemas.openxmlformats.org/officeDocument/2006/relationships/image" Target="../media/image3.png" /><Relationship Id="rId4" Type="http://schemas.openxmlformats.org/officeDocument/2006/relationships/slideMaster" Target="../slideMasters/slideMaster2.xml" /></Relationships>
</file>

<file path=ppt/slideLayouts/_rels/slideLayout15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slideMaster" Target="../slideMasters/slideMaster2.xml" /></Relationships>
</file>

<file path=ppt/slideLayouts/_rels/slideLayout16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hyperlink" Target="https://www.nationalarchives.gov.uk/doc/open-government-licence/version/3/" TargetMode="External" /><Relationship Id="rId3" Type="http://schemas.openxmlformats.org/officeDocument/2006/relationships/hyperlink" Target="https://www.thenational.academy/legal/terms-and-conditions" TargetMode="External" /><Relationship Id="rId4" Type="http://schemas.openxmlformats.org/officeDocument/2006/relationships/slideMaster" Target="../slideMasters/slideMaster2.xml" /></Relationships>
</file>

<file path=ppt/slideLayouts/_rels/slideLayout17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image" Target="../media/image4.png" /><Relationship Id="rId3" Type="http://schemas.openxmlformats.org/officeDocument/2006/relationships/image" Target="../media/image3.png" /><Relationship Id="rId4" Type="http://schemas.openxmlformats.org/officeDocument/2006/relationships/hyperlink" Target="https://www.nationalarchives.gov.uk/doc/open-government-licence/version/3/" TargetMode="External" /><Relationship Id="rId5" Type="http://schemas.openxmlformats.org/officeDocument/2006/relationships/hyperlink" Target="https://www.thenational.academy/legal/terms-and-conditions" TargetMode="External" /><Relationship Id="rId6" Type="http://schemas.openxmlformats.org/officeDocument/2006/relationships/slideMaster" Target="../slideMasters/slideMaster2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image" Target="../media/image2.png" /><Relationship Id="rId3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image" Target="../media/image3.png" /><Relationship Id="rId3" Type="http://schemas.openxmlformats.org/officeDocument/2006/relationships/image" Target="../media/image4.png" /><Relationship Id="rId4" Type="http://schemas.openxmlformats.org/officeDocument/2006/relationships/slideMaster" Target="../slideMasters/slideMaster2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image" Target="../media/image4.png" /><Relationship Id="rId3" Type="http://schemas.openxmlformats.org/officeDocument/2006/relationships/image" Target="../media/image3.png" /><Relationship Id="rId4" Type="http://schemas.openxmlformats.org/officeDocument/2006/relationships/slideMaster" Target="../slideMasters/slideMaster2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matchingName="SEC FRONT COL 1">
  <p:cSld name="SECTION_HEADER_1_1_1_1_1_1_1_1_1">
    <p:spTree>
      <p:nvGrpSpPr>
        <p:cNvPr id="9" name="Shape 9"/>
        <p:cNvGrpSpPr/>
        <p:nvPr/>
      </p:nvGrpSpPr>
      <p:grpSpPr>
        <a:xfrm>
          <a:off x="0" y="0"/>
          <a:ext cx="0" cy="0"/>
        </a:xfrm>
      </p:grpSpPr>
      <p:sp>
        <p:nvSpPr>
          <p:cNvPr id="10" name="Google Shape;10;p2"/>
          <p:cNvSpPr txBox="1"/>
          <p:nvPr>
            <p:ph type="title"/>
          </p:nvPr>
        </p:nvSpPr>
        <p:spPr>
          <a:xfrm>
            <a:off x="468000" y="266700"/>
            <a:ext cx="6624000" cy="432000"/>
          </a:xfrm>
          <a:prstGeom prst="rect">
            <a:avLst/>
          </a:prstGeom>
        </p:spPr>
        <p:txBody>
          <a:bodyPr spcFirstLastPara="1" wrap="square" lIns="0" tIns="91425" rIns="91425" bIns="91425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800"/>
              <a:buFont typeface="Lexend"/>
              <a:buNone/>
              <a:defRPr sz="1800" b="1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28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28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28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28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28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28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28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" name="Google Shape;11;p2"/>
          <p:cNvSpPr txBox="1"/>
          <p:nvPr>
            <p:ph type="subTitle" idx="1"/>
          </p:nvPr>
        </p:nvSpPr>
        <p:spPr>
          <a:xfrm>
            <a:off x="468000" y="9981175"/>
            <a:ext cx="5898900" cy="360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900"/>
              <a:buFont typeface="Lexend"/>
              <a:buNone/>
              <a:defRPr sz="9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2" name="Google Shape;12;p2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>
            <a:off x="6886512" y="10041210"/>
            <a:ext cx="181075" cy="24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p2"/>
          <p:cNvPicPr preferRelativeResize="0"/>
          <p:nvPr/>
        </p:nvPicPr>
        <p:blipFill>
          <a:blip r:embed="rId2">
            <a:alphaModFix/>
          </a:blip>
          <a:srcRect l="4603" r="4603"/>
          <a:stretch>
            <a:fillRect/>
          </a:stretch>
        </p:blipFill>
        <p:spPr>
          <a:xfrm>
            <a:off x="466825" y="698750"/>
            <a:ext cx="6623999" cy="756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" name="Google Shape;14;p2"/>
          <p:cNvGrpSpPr/>
          <p:nvPr/>
        </p:nvGrpSpPr>
        <p:grpSpPr>
          <a:xfrm>
            <a:off x="466900" y="962525"/>
            <a:ext cx="2953057" cy="162000"/>
            <a:chOff x="466900" y="962525"/>
            <a:chExt cx="2953057" cy="162000"/>
          </a:xfrm>
        </p:grpSpPr>
        <p:sp>
          <p:nvSpPr>
            <p:cNvPr id="15" name="Google Shape;15;p2"/>
            <p:cNvSpPr txBox="1"/>
            <p:nvPr/>
          </p:nvSpPr>
          <p:spPr>
            <a:xfrm>
              <a:off x="466900" y="962525"/>
              <a:ext cx="2953057" cy="15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lvl="0" indent="0" algn="l" rtl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GB" sz="1000" b="1">
                  <a:solidFill>
                    <a:schemeClr val="dk2"/>
                  </a:solidFill>
                  <a:latin typeface="Lexend"/>
                  <a:ea typeface="Lexend"/>
                  <a:cs typeface="Lexend"/>
                  <a:sym typeface="Lexend"/>
                </a:rPr>
                <a:t>Name: </a:t>
              </a:r>
              <a:endParaRPr sz="1000" b="1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  <p:cxnSp>
          <p:nvCxnSpPr>
            <p:cNvPr id="16" name="Google Shape;16;p2"/>
            <p:cNvCxnSpPr/>
            <p:nvPr/>
          </p:nvCxnSpPr>
          <p:spPr>
            <a:xfrm rot="10800000" flipH="1">
              <a:off x="943904" y="1116425"/>
              <a:ext cx="1998900" cy="81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  <p:transition/>
  <p:timing/>
  <p:extLst>
    <p:ext uri="{DCECCB84-F9BA-43D5-87BE-67443E8EF086}">
      <p15:sldGuideLst xmlns:p15="http://schemas.microsoft.com/office/powerpoint/2012/main">
        <p15:guide id="1" orient="horz" pos="488">
          <p15:clr>
            <a:srgbClr val="D9D9D9"/>
          </p15:clr>
        </p15:guide>
        <p15:guide id="2" orient="horz" pos="544">
          <p15:clr>
            <a:srgbClr val="D9D9D9"/>
          </p15:clr>
        </p15:guide>
        <p15:guide id="3" orient="horz" pos="1916">
          <p15:clr>
            <a:srgbClr val="D9D9D9"/>
          </p15:clr>
        </p15:guide>
        <p15:guide id="4" orient="horz" pos="3368">
          <p15:clr>
            <a:srgbClr val="D9D9D9"/>
          </p15:clr>
        </p15:guide>
        <p15:guide id="5" orient="horz" pos="4762">
          <p15:clr>
            <a:srgbClr val="D9D9D9"/>
          </p15:clr>
        </p15:guide>
        <p15:guide id="6" pos="295">
          <p15:clr>
            <a:srgbClr val="FF0000"/>
          </p15:clr>
        </p15:guide>
        <p15:guide id="7" pos="4467">
          <p15:clr>
            <a:srgbClr val="FF0000"/>
          </p15:clr>
        </p15:guide>
        <p15:guide id="8" pos="1519">
          <p15:clr>
            <a:srgbClr val="D9D9D9"/>
          </p15:clr>
        </p15:guide>
        <p15:guide id="9" pos="1764">
          <p15:clr>
            <a:srgbClr val="D9D9D9"/>
          </p15:clr>
        </p15:guide>
        <p15:guide id="10" pos="3243">
          <p15:clr>
            <a:srgbClr val="D9D9D9"/>
          </p15:clr>
        </p15:guide>
        <p15:guide id="11" pos="2998">
          <p15:clr>
            <a:srgbClr val="D9D9D9"/>
          </p15:clr>
        </p15:guide>
        <p15:guide id="12" pos="3120">
          <p15:clr>
            <a:srgbClr val="D9D9D9"/>
          </p15:clr>
        </p15:guide>
        <p15:guide id="13" pos="1642">
          <p15:clr>
            <a:srgbClr val="D9D9D9"/>
          </p15:clr>
        </p15:guide>
        <p15:guide id="14" pos="2381">
          <p15:clr>
            <a:srgbClr val="D9D9D9"/>
          </p15:clr>
        </p15:guide>
        <p15:guide id="15" pos="2154">
          <p15:clr>
            <a:srgbClr val="FF0000"/>
          </p15:clr>
        </p15:guide>
        <p15:guide id="16" pos="2608">
          <p15:clr>
            <a:srgbClr val="FF0000"/>
          </p15:clr>
        </p15:guide>
        <p15:guide id="17" orient="horz" pos="227">
          <p15:clr>
            <a:srgbClr val="FF000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matchingName="2.0 Middle page">
  <p:cSld name="SECTION_HEADER_1_1_1_1_1_1_1_1_1_1_1_2_1_1_1_1_1_1_1_1_2">
    <p:bg>
      <p:bgPr>
        <a:solidFill>
          <a:schemeClr val="lt1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</a:xfrm>
      </p:grpSpPr>
      <p:pic>
        <p:nvPicPr>
          <p:cNvPr id="85" name="Google Shape;85;p12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>
            <a:off x="6910937" y="9972010"/>
            <a:ext cx="181075" cy="246288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2"/>
          <p:cNvSpPr txBox="1"/>
          <p:nvPr>
            <p:ph type="sldNum" idx="12"/>
          </p:nvPr>
        </p:nvSpPr>
        <p:spPr>
          <a:xfrm>
            <a:off x="6352325" y="9972000"/>
            <a:ext cx="4833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1pPr>
            <a:lvl2pPr lvl="1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2pPr>
            <a:lvl3pPr lvl="2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3pPr>
            <a:lvl4pPr lvl="3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4pPr>
            <a:lvl5pPr lvl="4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5pPr>
            <a:lvl6pPr lvl="5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6pPr>
            <a:lvl7pPr lvl="6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7pPr>
            <a:lvl8pPr lvl="7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8pPr>
            <a:lvl9pPr lvl="8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9pPr>
          </a:lstStyle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87" name="Google Shape;87;p12"/>
          <p:cNvSpPr txBox="1"/>
          <p:nvPr/>
        </p:nvSpPr>
        <p:spPr>
          <a:xfrm>
            <a:off x="6366900" y="360000"/>
            <a:ext cx="726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r>
              <a:rPr lang="en-GB" sz="900" b="1">
                <a:latin typeface="Lexend"/>
                <a:ea typeface="Lexend"/>
                <a:cs typeface="Lexend"/>
                <a:sym typeface="Lexend"/>
              </a:rPr>
              <a:t>Worksheet</a:t>
            </a:r>
            <a:endParaRPr sz="900" b="1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88" name="Google Shape;88;p12"/>
          <p:cNvSpPr txBox="1"/>
          <p:nvPr>
            <p:ph type="subTitle" idx="1"/>
          </p:nvPr>
        </p:nvSpPr>
        <p:spPr>
          <a:xfrm>
            <a:off x="466825" y="360000"/>
            <a:ext cx="5779200" cy="246300"/>
          </a:xfrm>
          <a:prstGeom prst="rect">
            <a:avLst/>
          </a:prstGeom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900"/>
              <a:buFont typeface="Lexend"/>
              <a:buNone/>
              <a:defRPr sz="9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2pPr>
            <a:lvl3pPr lvl="2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3pPr>
            <a:lvl4pPr lvl="3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4pPr>
            <a:lvl5pPr lvl="4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5pPr>
            <a:lvl6pPr lvl="5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6pPr>
            <a:lvl7pPr lvl="6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7pPr>
            <a:lvl8pPr lvl="7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8pPr>
            <a:lvl9pPr lvl="8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9pPr>
          </a:lstStyle>
          <a:p/>
        </p:txBody>
      </p:sp>
    </p:spTree>
  </p:cSld>
  <p:clrMapOvr>
    <a:masterClrMapping/>
  </p:clrMapOvr>
  <p:transition/>
  <p:timing/>
  <p:extLst>
    <p:ext uri="{DCECCB84-F9BA-43D5-87BE-67443E8EF086}">
      <p15:sldGuideLst xmlns:p15="http://schemas.microsoft.com/office/powerpoint/2012/main">
        <p15:guide id="1" orient="horz" pos="454">
          <p15:clr>
            <a:srgbClr val="D9D9D9"/>
          </p15:clr>
        </p15:guide>
        <p15:guide id="2" orient="horz" pos="544">
          <p15:clr>
            <a:srgbClr val="D9D9D9"/>
          </p15:clr>
        </p15:guide>
        <p15:guide id="3" orient="horz" pos="1916">
          <p15:clr>
            <a:srgbClr val="D9D9D9"/>
          </p15:clr>
        </p15:guide>
        <p15:guide id="4" orient="horz" pos="3368">
          <p15:clr>
            <a:srgbClr val="D9D9D9"/>
          </p15:clr>
        </p15:guide>
        <p15:guide id="5" orient="horz" pos="4762">
          <p15:clr>
            <a:srgbClr val="D9D9D9"/>
          </p15:clr>
        </p15:guide>
        <p15:guide id="6" orient="horz" pos="6282">
          <p15:clr>
            <a:srgbClr val="D9D9D9"/>
          </p15:clr>
        </p15:guide>
        <p15:guide id="7" pos="295">
          <p15:clr>
            <a:srgbClr val="FF0000"/>
          </p15:clr>
        </p15:guide>
        <p15:guide id="8" pos="4467">
          <p15:clr>
            <a:srgbClr val="FF0000"/>
          </p15:clr>
        </p15:guide>
        <p15:guide id="9" pos="1519">
          <p15:clr>
            <a:srgbClr val="D9D9D9"/>
          </p15:clr>
        </p15:guide>
        <p15:guide id="10" pos="1764">
          <p15:clr>
            <a:srgbClr val="D9D9D9"/>
          </p15:clr>
        </p15:guide>
        <p15:guide id="11" pos="3243">
          <p15:clr>
            <a:srgbClr val="D9D9D9"/>
          </p15:clr>
        </p15:guide>
        <p15:guide id="12" pos="2998">
          <p15:clr>
            <a:srgbClr val="D9D9D9"/>
          </p15:clr>
        </p15:guide>
        <p15:guide id="13" pos="3120">
          <p15:clr>
            <a:srgbClr val="D9D9D9"/>
          </p15:clr>
        </p15:guide>
        <p15:guide id="14" pos="1642">
          <p15:clr>
            <a:srgbClr val="D9D9D9"/>
          </p15:clr>
        </p15:guide>
        <p15:guide id="15" pos="2381">
          <p15:clr>
            <a:srgbClr val="D9D9D9"/>
          </p15:clr>
        </p15:guide>
        <p15:guide id="16" pos="2154">
          <p15:clr>
            <a:srgbClr val="FF0000"/>
          </p15:clr>
        </p15:guide>
        <p15:guide id="17" pos="2608">
          <p15:clr>
            <a:srgbClr val="FF0000"/>
          </p15:clr>
        </p15:guide>
        <p15:guide id="18" orient="horz" pos="227">
          <p15:clr>
            <a:srgbClr val="FF000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matchingName="2.1 Last page">
  <p:cSld name="SECTION_HEADER_1_1_1_1_1_1_1_1_1_1_1_2_1_1_1_1_1_1_1_1_1_3">
    <p:bg>
      <p:bgPr>
        <a:solidFill>
          <a:schemeClr val="lt1"/>
        </a:soli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</a:xfrm>
      </p:grpSpPr>
      <p:pic>
        <p:nvPicPr>
          <p:cNvPr id="90" name="Google Shape;90;p13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>
            <a:off x="6910937" y="9972010"/>
            <a:ext cx="181075" cy="246288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3"/>
          <p:cNvSpPr txBox="1"/>
          <p:nvPr>
            <p:ph type="sldNum" idx="12"/>
          </p:nvPr>
        </p:nvSpPr>
        <p:spPr>
          <a:xfrm>
            <a:off x="6352325" y="9972000"/>
            <a:ext cx="4833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1pPr>
            <a:lvl2pPr lvl="1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2pPr>
            <a:lvl3pPr lvl="2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3pPr>
            <a:lvl4pPr lvl="3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4pPr>
            <a:lvl5pPr lvl="4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5pPr>
            <a:lvl6pPr lvl="5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6pPr>
            <a:lvl7pPr lvl="6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7pPr>
            <a:lvl8pPr lvl="7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8pPr>
            <a:lvl9pPr lvl="8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9pPr>
          </a:lstStyle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92" name="Google Shape;92;p13"/>
          <p:cNvSpPr txBox="1"/>
          <p:nvPr/>
        </p:nvSpPr>
        <p:spPr>
          <a:xfrm>
            <a:off x="6366900" y="360000"/>
            <a:ext cx="726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r>
              <a:rPr lang="en-GB" sz="900" b="1">
                <a:latin typeface="Lexend"/>
                <a:ea typeface="Lexend"/>
                <a:cs typeface="Lexend"/>
                <a:sym typeface="Lexend"/>
              </a:rPr>
              <a:t>Worksheet</a:t>
            </a:r>
            <a:endParaRPr sz="900" b="1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93" name="Google Shape;93;p13"/>
          <p:cNvSpPr txBox="1"/>
          <p:nvPr>
            <p:ph type="subTitle" idx="1"/>
          </p:nvPr>
        </p:nvSpPr>
        <p:spPr>
          <a:xfrm>
            <a:off x="466825" y="360000"/>
            <a:ext cx="5779200" cy="246300"/>
          </a:xfrm>
          <a:prstGeom prst="rect">
            <a:avLst/>
          </a:prstGeom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900"/>
              <a:buFont typeface="Lexend"/>
              <a:buNone/>
              <a:defRPr sz="9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2pPr>
            <a:lvl3pPr lvl="2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3pPr>
            <a:lvl4pPr lvl="3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4pPr>
            <a:lvl5pPr lvl="4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5pPr>
            <a:lvl6pPr lvl="5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6pPr>
            <a:lvl7pPr lvl="6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7pPr>
            <a:lvl8pPr lvl="7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8pPr>
            <a:lvl9pPr lvl="8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9pPr>
          </a:lstStyle>
          <a:p/>
        </p:txBody>
      </p:sp>
      <p:sp>
        <p:nvSpPr>
          <p:cNvPr id="94" name="Google Shape;94;p13"/>
          <p:cNvSpPr txBox="1"/>
          <p:nvPr>
            <p:ph type="subTitle" idx="2"/>
          </p:nvPr>
        </p:nvSpPr>
        <p:spPr>
          <a:xfrm>
            <a:off x="3875675" y="9972000"/>
            <a:ext cx="2722800" cy="1611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rgbClr val="575756"/>
              </a:buClr>
              <a:buSzPts val="900"/>
              <a:buNone/>
              <a:defRPr sz="900">
                <a:solidFill>
                  <a:srgbClr val="575756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900"/>
              <a:buFont typeface="Lexend Light"/>
              <a:buNone/>
              <a:defRPr sz="900">
                <a:latin typeface="Lexend Light"/>
                <a:ea typeface="Lexend Light"/>
                <a:cs typeface="Lexend Light"/>
                <a:sym typeface="Lexend Light"/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SzPts val="900"/>
              <a:buFont typeface="Lexend Light"/>
              <a:buNone/>
              <a:defRPr sz="900">
                <a:latin typeface="Lexend Light"/>
                <a:ea typeface="Lexend Light"/>
                <a:cs typeface="Lexend Light"/>
                <a:sym typeface="Lexend Light"/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SzPts val="900"/>
              <a:buFont typeface="Lexend Light"/>
              <a:buNone/>
              <a:defRPr sz="900">
                <a:latin typeface="Lexend Light"/>
                <a:ea typeface="Lexend Light"/>
                <a:cs typeface="Lexend Light"/>
                <a:sym typeface="Lexend Light"/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SzPts val="900"/>
              <a:buFont typeface="Lexend Light"/>
              <a:buNone/>
              <a:defRPr sz="900">
                <a:latin typeface="Lexend Light"/>
                <a:ea typeface="Lexend Light"/>
                <a:cs typeface="Lexend Light"/>
                <a:sym typeface="Lexend Light"/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SzPts val="900"/>
              <a:buFont typeface="Lexend Light"/>
              <a:buNone/>
              <a:defRPr sz="900">
                <a:latin typeface="Lexend Light"/>
                <a:ea typeface="Lexend Light"/>
                <a:cs typeface="Lexend Light"/>
                <a:sym typeface="Lexend Light"/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SzPts val="900"/>
              <a:buFont typeface="Lexend Light"/>
              <a:buNone/>
              <a:defRPr sz="900">
                <a:latin typeface="Lexend Light"/>
                <a:ea typeface="Lexend Light"/>
                <a:cs typeface="Lexend Light"/>
                <a:sym typeface="Lexend Light"/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SzPts val="900"/>
              <a:buFont typeface="Lexend Light"/>
              <a:buNone/>
              <a:defRPr sz="900">
                <a:latin typeface="Lexend Light"/>
                <a:ea typeface="Lexend Light"/>
                <a:cs typeface="Lexend Light"/>
                <a:sym typeface="Lexend Light"/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SzPts val="900"/>
              <a:buFont typeface="Lexend Light"/>
              <a:buNone/>
              <a:defRPr sz="900">
                <a:latin typeface="Lexend Light"/>
                <a:ea typeface="Lexend Light"/>
                <a:cs typeface="Lexend Light"/>
                <a:sym typeface="Lexend Light"/>
              </a:defRPr>
            </a:lvl9pPr>
          </a:lstStyle>
          <a:p/>
        </p:txBody>
      </p:sp>
      <p:sp>
        <p:nvSpPr>
          <p:cNvPr id="95" name="Google Shape;95;p13"/>
          <p:cNvSpPr txBox="1"/>
          <p:nvPr/>
        </p:nvSpPr>
        <p:spPr>
          <a:xfrm>
            <a:off x="391800" y="10152000"/>
            <a:ext cx="6367500" cy="1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rgbClr val="575756"/>
                </a:solidFill>
                <a:latin typeface="Lexend"/>
                <a:ea typeface="Lexend"/>
                <a:cs typeface="Lexend"/>
                <a:sym typeface="Lexend"/>
              </a:rPr>
              <a:t>Licensed on the </a:t>
            </a:r>
            <a:r>
              <a:rPr lang="en-GB" sz="900" u="sng">
                <a:solidFill>
                  <a:srgbClr val="575756"/>
                </a:solidFill>
                <a:latin typeface="Lexend"/>
                <a:ea typeface="Lexend"/>
                <a:cs typeface="Lexend"/>
                <a:sym typeface="Lexend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Open Government Licence v3.0</a:t>
            </a:r>
            <a:r>
              <a:rPr lang="en-GB" sz="900">
                <a:solidFill>
                  <a:srgbClr val="575756"/>
                </a:solidFill>
                <a:latin typeface="Lexend"/>
                <a:ea typeface="Lexend"/>
                <a:cs typeface="Lexend"/>
                <a:sym typeface="Lexend"/>
              </a:rPr>
              <a:t>, except where otherwise stated. See </a:t>
            </a:r>
            <a:r>
              <a:rPr lang="en-GB" sz="900" u="sng">
                <a:solidFill>
                  <a:srgbClr val="575756"/>
                </a:solidFill>
                <a:latin typeface="Lexend"/>
                <a:ea typeface="Lexend"/>
                <a:cs typeface="Lexend"/>
                <a:sym typeface="Lexend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Oak terms &amp; conditions</a:t>
            </a:r>
            <a:r>
              <a:rPr lang="en-GB" sz="900">
                <a:solidFill>
                  <a:srgbClr val="575756"/>
                </a:solidFill>
                <a:latin typeface="Lexend"/>
                <a:ea typeface="Lexend"/>
                <a:cs typeface="Lexend"/>
                <a:sym typeface="Lexend"/>
              </a:rPr>
              <a:t>.</a:t>
            </a:r>
            <a:endParaRPr sz="900">
              <a:solidFill>
                <a:srgbClr val="575756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96" name="Google Shape;96;p13"/>
          <p:cNvSpPr txBox="1"/>
          <p:nvPr/>
        </p:nvSpPr>
        <p:spPr>
          <a:xfrm>
            <a:off x="394350" y="9972000"/>
            <a:ext cx="4069800" cy="1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 b="1">
                <a:solidFill>
                  <a:srgbClr val="575756"/>
                </a:solidFill>
                <a:latin typeface="Lexend"/>
                <a:ea typeface="Lexend"/>
                <a:cs typeface="Lexend"/>
                <a:sym typeface="Lexend"/>
              </a:rPr>
              <a:t>© Oak National Academy 2024</a:t>
            </a:r>
            <a:r>
              <a:rPr lang="en-GB" sz="900">
                <a:solidFill>
                  <a:srgbClr val="575756"/>
                </a:solidFill>
                <a:latin typeface="Lexend"/>
                <a:ea typeface="Lexend"/>
                <a:cs typeface="Lexend"/>
                <a:sym typeface="Lexend"/>
              </a:rPr>
              <a:t>. Produced in partnership with</a:t>
            </a:r>
            <a:endParaRPr sz="900">
              <a:solidFill>
                <a:srgbClr val="575756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  <p:transition/>
  <p:timing/>
  <p:extLst>
    <p:ext uri="{DCECCB84-F9BA-43D5-87BE-67443E8EF086}">
      <p15:sldGuideLst xmlns:p15="http://schemas.microsoft.com/office/powerpoint/2012/main">
        <p15:guide id="1" orient="horz" pos="454">
          <p15:clr>
            <a:srgbClr val="D9D9D9"/>
          </p15:clr>
        </p15:guide>
        <p15:guide id="2" orient="horz" pos="544">
          <p15:clr>
            <a:srgbClr val="D9D9D9"/>
          </p15:clr>
        </p15:guide>
        <p15:guide id="3" orient="horz" pos="1916">
          <p15:clr>
            <a:srgbClr val="D9D9D9"/>
          </p15:clr>
        </p15:guide>
        <p15:guide id="4" orient="horz" pos="3368">
          <p15:clr>
            <a:srgbClr val="D9D9D9"/>
          </p15:clr>
        </p15:guide>
        <p15:guide id="5" orient="horz" pos="4762">
          <p15:clr>
            <a:srgbClr val="D9D9D9"/>
          </p15:clr>
        </p15:guide>
        <p15:guide id="6" orient="horz" pos="6282">
          <p15:clr>
            <a:srgbClr val="D9D9D9"/>
          </p15:clr>
        </p15:guide>
        <p15:guide id="7" pos="295">
          <p15:clr>
            <a:srgbClr val="FF0000"/>
          </p15:clr>
        </p15:guide>
        <p15:guide id="8" pos="4467">
          <p15:clr>
            <a:srgbClr val="FF0000"/>
          </p15:clr>
        </p15:guide>
        <p15:guide id="9" pos="1519">
          <p15:clr>
            <a:srgbClr val="D9D9D9"/>
          </p15:clr>
        </p15:guide>
        <p15:guide id="10" pos="1764">
          <p15:clr>
            <a:srgbClr val="D9D9D9"/>
          </p15:clr>
        </p15:guide>
        <p15:guide id="11" pos="3243">
          <p15:clr>
            <a:srgbClr val="D9D9D9"/>
          </p15:clr>
        </p15:guide>
        <p15:guide id="12" pos="2998">
          <p15:clr>
            <a:srgbClr val="D9D9D9"/>
          </p15:clr>
        </p15:guide>
        <p15:guide id="13" pos="3120">
          <p15:clr>
            <a:srgbClr val="D9D9D9"/>
          </p15:clr>
        </p15:guide>
        <p15:guide id="14" pos="1642">
          <p15:clr>
            <a:srgbClr val="D9D9D9"/>
          </p15:clr>
        </p15:guide>
        <p15:guide id="15" pos="2381">
          <p15:clr>
            <a:srgbClr val="D9D9D9"/>
          </p15:clr>
        </p15:guide>
        <p15:guide id="16" pos="2154">
          <p15:clr>
            <a:srgbClr val="FF0000"/>
          </p15:clr>
        </p15:guide>
        <p15:guide id="17" pos="2608">
          <p15:clr>
            <a:srgbClr val="FF0000"/>
          </p15:clr>
        </p15:guide>
        <p15:guide id="18" orient="horz" pos="227">
          <p15:clr>
            <a:srgbClr val="FF000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matchingName="3.0 Single page worksheet">
  <p:cSld name="SECTION_HEADER_1_1_1_1_1_1_1_1_1_1_1_2_1_1_1_1_1_2">
    <p:bg>
      <p:bgPr>
        <a:solidFill>
          <a:schemeClr val="lt1"/>
        </a:solid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</a:xfrm>
      </p:grpSpPr>
      <p:pic>
        <p:nvPicPr>
          <p:cNvPr id="98" name="Google Shape;98;p14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>
            <a:off x="6910937" y="9972010"/>
            <a:ext cx="181075" cy="246288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4"/>
          <p:cNvSpPr txBox="1"/>
          <p:nvPr>
            <p:ph type="sldNum" idx="12"/>
          </p:nvPr>
        </p:nvSpPr>
        <p:spPr>
          <a:xfrm>
            <a:off x="6352325" y="9972000"/>
            <a:ext cx="4833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1pPr>
            <a:lvl2pPr lvl="1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2pPr>
            <a:lvl3pPr lvl="2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3pPr>
            <a:lvl4pPr lvl="3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4pPr>
            <a:lvl5pPr lvl="4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5pPr>
            <a:lvl6pPr lvl="5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6pPr>
            <a:lvl7pPr lvl="6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7pPr>
            <a:lvl8pPr lvl="7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8pPr>
            <a:lvl9pPr lvl="8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9pPr>
          </a:lstStyle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00" name="Google Shape;100;p14"/>
          <p:cNvSpPr txBox="1"/>
          <p:nvPr>
            <p:ph type="title"/>
          </p:nvPr>
        </p:nvSpPr>
        <p:spPr>
          <a:xfrm>
            <a:off x="468000" y="864000"/>
            <a:ext cx="6624000" cy="360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sp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1pPr>
            <a:lvl2pPr lvl="1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2pPr>
            <a:lvl3pPr lvl="2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3pPr>
            <a:lvl4pPr lvl="3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4pPr>
            <a:lvl5pPr lvl="4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5pPr>
            <a:lvl6pPr lvl="5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6pPr>
            <a:lvl7pPr lvl="6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7pPr>
            <a:lvl8pPr lvl="7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8pPr>
            <a:lvl9pPr lvl="8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9pPr>
          </a:lstStyle>
          <a:p/>
        </p:txBody>
      </p:sp>
      <p:pic>
        <p:nvPicPr>
          <p:cNvPr id="101" name="Google Shape;101;p1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68000" y="1242003"/>
            <a:ext cx="6624000" cy="66240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4"/>
          <p:cNvSpPr txBox="1"/>
          <p:nvPr/>
        </p:nvSpPr>
        <p:spPr>
          <a:xfrm>
            <a:off x="466825" y="360000"/>
            <a:ext cx="23340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200" b="1">
                <a:latin typeface="Lexend"/>
                <a:ea typeface="Lexend"/>
                <a:cs typeface="Lexend"/>
                <a:sym typeface="Lexend"/>
              </a:rPr>
              <a:t>Name</a:t>
            </a:r>
            <a:r>
              <a:rPr lang="en-GB" b="1">
                <a:latin typeface="Lexend"/>
                <a:ea typeface="Lexend"/>
                <a:cs typeface="Lexend"/>
                <a:sym typeface="Lexend"/>
              </a:rPr>
              <a:t>:</a:t>
            </a:r>
            <a:endParaRPr b="1">
              <a:latin typeface="Lexend"/>
              <a:ea typeface="Lexend"/>
              <a:cs typeface="Lexend"/>
              <a:sym typeface="Lexend"/>
            </a:endParaRPr>
          </a:p>
        </p:txBody>
      </p:sp>
      <p:cxnSp>
        <p:nvCxnSpPr>
          <p:cNvPr id="103" name="Google Shape;103;p14"/>
          <p:cNvCxnSpPr/>
          <p:nvPr/>
        </p:nvCxnSpPr>
        <p:spPr>
          <a:xfrm>
            <a:off x="987525" y="610425"/>
            <a:ext cx="181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04" name="Google Shape;10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22275" y="215699"/>
            <a:ext cx="504000" cy="50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4"/>
          <p:cNvSpPr txBox="1"/>
          <p:nvPr/>
        </p:nvSpPr>
        <p:spPr>
          <a:xfrm>
            <a:off x="6189000" y="360000"/>
            <a:ext cx="9030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200" b="1">
                <a:latin typeface="Lexend"/>
                <a:ea typeface="Lexend"/>
                <a:cs typeface="Lexend"/>
                <a:sym typeface="Lexend"/>
              </a:rPr>
              <a:t>Worksheet</a:t>
            </a:r>
            <a:endParaRPr b="1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06" name="Google Shape;106;p14"/>
          <p:cNvSpPr txBox="1"/>
          <p:nvPr>
            <p:ph type="subTitle" idx="1"/>
          </p:nvPr>
        </p:nvSpPr>
        <p:spPr>
          <a:xfrm>
            <a:off x="3875675" y="9972000"/>
            <a:ext cx="2722800" cy="1611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rgbClr val="575756"/>
              </a:buClr>
              <a:buSzPts val="900"/>
              <a:buNone/>
              <a:defRPr sz="900">
                <a:solidFill>
                  <a:srgbClr val="575756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900"/>
              <a:buFont typeface="Lexend Light"/>
              <a:buNone/>
              <a:defRPr sz="900">
                <a:latin typeface="Lexend Light"/>
                <a:ea typeface="Lexend Light"/>
                <a:cs typeface="Lexend Light"/>
                <a:sym typeface="Lexend Light"/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SzPts val="900"/>
              <a:buFont typeface="Lexend Light"/>
              <a:buNone/>
              <a:defRPr sz="900">
                <a:latin typeface="Lexend Light"/>
                <a:ea typeface="Lexend Light"/>
                <a:cs typeface="Lexend Light"/>
                <a:sym typeface="Lexend Light"/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SzPts val="900"/>
              <a:buFont typeface="Lexend Light"/>
              <a:buNone/>
              <a:defRPr sz="900">
                <a:latin typeface="Lexend Light"/>
                <a:ea typeface="Lexend Light"/>
                <a:cs typeface="Lexend Light"/>
                <a:sym typeface="Lexend Light"/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SzPts val="900"/>
              <a:buFont typeface="Lexend Light"/>
              <a:buNone/>
              <a:defRPr sz="900">
                <a:latin typeface="Lexend Light"/>
                <a:ea typeface="Lexend Light"/>
                <a:cs typeface="Lexend Light"/>
                <a:sym typeface="Lexend Light"/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SzPts val="900"/>
              <a:buFont typeface="Lexend Light"/>
              <a:buNone/>
              <a:defRPr sz="900">
                <a:latin typeface="Lexend Light"/>
                <a:ea typeface="Lexend Light"/>
                <a:cs typeface="Lexend Light"/>
                <a:sym typeface="Lexend Light"/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SzPts val="900"/>
              <a:buFont typeface="Lexend Light"/>
              <a:buNone/>
              <a:defRPr sz="900">
                <a:latin typeface="Lexend Light"/>
                <a:ea typeface="Lexend Light"/>
                <a:cs typeface="Lexend Light"/>
                <a:sym typeface="Lexend Light"/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SzPts val="900"/>
              <a:buFont typeface="Lexend Light"/>
              <a:buNone/>
              <a:defRPr sz="900">
                <a:latin typeface="Lexend Light"/>
                <a:ea typeface="Lexend Light"/>
                <a:cs typeface="Lexend Light"/>
                <a:sym typeface="Lexend Light"/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SzPts val="900"/>
              <a:buFont typeface="Lexend Light"/>
              <a:buNone/>
              <a:defRPr sz="900">
                <a:latin typeface="Lexend Light"/>
                <a:ea typeface="Lexend Light"/>
                <a:cs typeface="Lexend Light"/>
                <a:sym typeface="Lexend Light"/>
              </a:defRPr>
            </a:lvl9pPr>
          </a:lstStyle>
          <a:p/>
        </p:txBody>
      </p:sp>
      <p:sp>
        <p:nvSpPr>
          <p:cNvPr id="107" name="Google Shape;107;p14"/>
          <p:cNvSpPr txBox="1"/>
          <p:nvPr/>
        </p:nvSpPr>
        <p:spPr>
          <a:xfrm>
            <a:off x="391800" y="10152000"/>
            <a:ext cx="6367500" cy="1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rgbClr val="575756"/>
                </a:solidFill>
                <a:latin typeface="Lexend"/>
                <a:ea typeface="Lexend"/>
                <a:cs typeface="Lexend"/>
                <a:sym typeface="Lexend"/>
              </a:rPr>
              <a:t>Licensed on the </a:t>
            </a:r>
            <a:r>
              <a:rPr lang="en-GB" sz="900" u="sng">
                <a:solidFill>
                  <a:srgbClr val="575756"/>
                </a:solidFill>
                <a:latin typeface="Lexend"/>
                <a:ea typeface="Lexend"/>
                <a:cs typeface="Lexend"/>
                <a:sym typeface="Lexend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Open Government Licence v3.0</a:t>
            </a:r>
            <a:r>
              <a:rPr lang="en-GB" sz="900">
                <a:solidFill>
                  <a:srgbClr val="575756"/>
                </a:solidFill>
                <a:latin typeface="Lexend"/>
                <a:ea typeface="Lexend"/>
                <a:cs typeface="Lexend"/>
                <a:sym typeface="Lexend"/>
              </a:rPr>
              <a:t>, except where otherwise stated. See </a:t>
            </a:r>
            <a:r>
              <a:rPr lang="en-GB" sz="900" u="sng">
                <a:solidFill>
                  <a:srgbClr val="575756"/>
                </a:solidFill>
                <a:latin typeface="Lexend"/>
                <a:ea typeface="Lexend"/>
                <a:cs typeface="Lexend"/>
                <a:sym typeface="Lexend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Oak terms &amp; conditions</a:t>
            </a:r>
            <a:r>
              <a:rPr lang="en-GB" sz="900">
                <a:solidFill>
                  <a:srgbClr val="575756"/>
                </a:solidFill>
                <a:latin typeface="Lexend"/>
                <a:ea typeface="Lexend"/>
                <a:cs typeface="Lexend"/>
                <a:sym typeface="Lexend"/>
              </a:rPr>
              <a:t>.</a:t>
            </a:r>
            <a:endParaRPr sz="900">
              <a:solidFill>
                <a:srgbClr val="575756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08" name="Google Shape;108;p14"/>
          <p:cNvSpPr txBox="1"/>
          <p:nvPr/>
        </p:nvSpPr>
        <p:spPr>
          <a:xfrm>
            <a:off x="394350" y="9972000"/>
            <a:ext cx="4069800" cy="1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 b="1">
                <a:solidFill>
                  <a:srgbClr val="575756"/>
                </a:solidFill>
                <a:latin typeface="Lexend"/>
                <a:ea typeface="Lexend"/>
                <a:cs typeface="Lexend"/>
                <a:sym typeface="Lexend"/>
              </a:rPr>
              <a:t>© Oak National Academy 2024</a:t>
            </a:r>
            <a:r>
              <a:rPr lang="en-GB" sz="900">
                <a:solidFill>
                  <a:srgbClr val="575756"/>
                </a:solidFill>
                <a:latin typeface="Lexend"/>
                <a:ea typeface="Lexend"/>
                <a:cs typeface="Lexend"/>
                <a:sym typeface="Lexend"/>
              </a:rPr>
              <a:t>. Produced in partnership with</a:t>
            </a:r>
            <a:endParaRPr sz="900">
              <a:solidFill>
                <a:srgbClr val="575756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  <p:transition/>
  <p:timing/>
  <p:extLst>
    <p:ext uri="{DCECCB84-F9BA-43D5-87BE-67443E8EF086}">
      <p15:sldGuideLst xmlns:p15="http://schemas.microsoft.com/office/powerpoint/2012/main">
        <p15:guide id="1" orient="horz" pos="454">
          <p15:clr>
            <a:srgbClr val="D9D9D9"/>
          </p15:clr>
        </p15:guide>
        <p15:guide id="2" orient="horz" pos="544">
          <p15:clr>
            <a:srgbClr val="D9D9D9"/>
          </p15:clr>
        </p15:guide>
        <p15:guide id="3" orient="horz" pos="1916">
          <p15:clr>
            <a:srgbClr val="D9D9D9"/>
          </p15:clr>
        </p15:guide>
        <p15:guide id="4" orient="horz" pos="3368">
          <p15:clr>
            <a:srgbClr val="D9D9D9"/>
          </p15:clr>
        </p15:guide>
        <p15:guide id="5" orient="horz" pos="4762">
          <p15:clr>
            <a:srgbClr val="D9D9D9"/>
          </p15:clr>
        </p15:guide>
        <p15:guide id="6" orient="horz" pos="6282">
          <p15:clr>
            <a:srgbClr val="D9D9D9"/>
          </p15:clr>
        </p15:guide>
        <p15:guide id="7" pos="295">
          <p15:clr>
            <a:srgbClr val="FF0000"/>
          </p15:clr>
        </p15:guide>
        <p15:guide id="8" pos="4467">
          <p15:clr>
            <a:srgbClr val="FF0000"/>
          </p15:clr>
        </p15:guide>
        <p15:guide id="9" pos="1519">
          <p15:clr>
            <a:srgbClr val="D9D9D9"/>
          </p15:clr>
        </p15:guide>
        <p15:guide id="10" pos="1764">
          <p15:clr>
            <a:srgbClr val="D9D9D9"/>
          </p15:clr>
        </p15:guide>
        <p15:guide id="11" pos="3243">
          <p15:clr>
            <a:srgbClr val="D9D9D9"/>
          </p15:clr>
        </p15:guide>
        <p15:guide id="12" pos="2998">
          <p15:clr>
            <a:srgbClr val="D9D9D9"/>
          </p15:clr>
        </p15:guide>
        <p15:guide id="13" pos="3120">
          <p15:clr>
            <a:srgbClr val="D9D9D9"/>
          </p15:clr>
        </p15:guide>
        <p15:guide id="14" pos="1642">
          <p15:clr>
            <a:srgbClr val="D9D9D9"/>
          </p15:clr>
        </p15:guide>
        <p15:guide id="15" pos="2381">
          <p15:clr>
            <a:srgbClr val="D9D9D9"/>
          </p15:clr>
        </p15:guide>
        <p15:guide id="16" pos="2154">
          <p15:clr>
            <a:srgbClr val="FF0000"/>
          </p15:clr>
        </p15:guide>
        <p15:guide id="17" pos="2608">
          <p15:clr>
            <a:srgbClr val="FF0000"/>
          </p15:clr>
        </p15:guide>
        <p15:guide id="18" orient="horz" pos="227">
          <p15:clr>
            <a:srgbClr val="FF000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matchingName="3.1 Single page worksheet with long title">
  <p:cSld name="SECTION_HEADER_1_1_1_1_1_1_1_1_1_1_1_2_1_1_1_1_1_1_1">
    <p:bg>
      <p:bgPr>
        <a:solidFill>
          <a:schemeClr val="lt1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</a:xfrm>
      </p:grpSpPr>
      <p:pic>
        <p:nvPicPr>
          <p:cNvPr id="110" name="Google Shape;110;p15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>
            <a:off x="6910937" y="9972010"/>
            <a:ext cx="181075" cy="246288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5"/>
          <p:cNvSpPr txBox="1"/>
          <p:nvPr>
            <p:ph type="sldNum" idx="12"/>
          </p:nvPr>
        </p:nvSpPr>
        <p:spPr>
          <a:xfrm>
            <a:off x="6352325" y="9972000"/>
            <a:ext cx="4833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1pPr>
            <a:lvl2pPr lvl="1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2pPr>
            <a:lvl3pPr lvl="2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3pPr>
            <a:lvl4pPr lvl="3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4pPr>
            <a:lvl5pPr lvl="4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5pPr>
            <a:lvl6pPr lvl="5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6pPr>
            <a:lvl7pPr lvl="6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7pPr>
            <a:lvl8pPr lvl="7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8pPr>
            <a:lvl9pPr lvl="8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9pPr>
          </a:lstStyle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2" name="Google Shape;112;p15"/>
          <p:cNvSpPr txBox="1"/>
          <p:nvPr>
            <p:ph type="title"/>
          </p:nvPr>
        </p:nvSpPr>
        <p:spPr>
          <a:xfrm>
            <a:off x="468000" y="864000"/>
            <a:ext cx="6624000" cy="360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sp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1pPr>
            <a:lvl2pPr lvl="1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2pPr>
            <a:lvl3pPr lvl="2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3pPr>
            <a:lvl4pPr lvl="3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4pPr>
            <a:lvl5pPr lvl="4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5pPr>
            <a:lvl6pPr lvl="5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6pPr>
            <a:lvl7pPr lvl="6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7pPr>
            <a:lvl8pPr lvl="7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8pPr>
            <a:lvl9pPr lvl="8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9pPr>
          </a:lstStyle>
          <a:p/>
        </p:txBody>
      </p:sp>
      <p:pic>
        <p:nvPicPr>
          <p:cNvPr id="113" name="Google Shape;113;p1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68000" y="1543153"/>
            <a:ext cx="6624000" cy="66240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15"/>
          <p:cNvSpPr txBox="1"/>
          <p:nvPr/>
        </p:nvSpPr>
        <p:spPr>
          <a:xfrm>
            <a:off x="466825" y="360000"/>
            <a:ext cx="23340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200" b="1">
                <a:latin typeface="Lexend"/>
                <a:ea typeface="Lexend"/>
                <a:cs typeface="Lexend"/>
                <a:sym typeface="Lexend"/>
              </a:rPr>
              <a:t>Name</a:t>
            </a:r>
            <a:r>
              <a:rPr lang="en-GB" b="1">
                <a:latin typeface="Lexend"/>
                <a:ea typeface="Lexend"/>
                <a:cs typeface="Lexend"/>
                <a:sym typeface="Lexend"/>
              </a:rPr>
              <a:t>:</a:t>
            </a:r>
            <a:endParaRPr b="1">
              <a:latin typeface="Lexend"/>
              <a:ea typeface="Lexend"/>
              <a:cs typeface="Lexend"/>
              <a:sym typeface="Lexend"/>
            </a:endParaRPr>
          </a:p>
        </p:txBody>
      </p:sp>
      <p:cxnSp>
        <p:nvCxnSpPr>
          <p:cNvPr id="115" name="Google Shape;115;p15"/>
          <p:cNvCxnSpPr/>
          <p:nvPr/>
        </p:nvCxnSpPr>
        <p:spPr>
          <a:xfrm>
            <a:off x="987525" y="610425"/>
            <a:ext cx="181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16" name="Google Shape;11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22275" y="215699"/>
            <a:ext cx="504000" cy="50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15"/>
          <p:cNvSpPr txBox="1"/>
          <p:nvPr/>
        </p:nvSpPr>
        <p:spPr>
          <a:xfrm>
            <a:off x="6189000" y="360000"/>
            <a:ext cx="9030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200" b="1">
                <a:latin typeface="Lexend"/>
                <a:ea typeface="Lexend"/>
                <a:cs typeface="Lexend"/>
                <a:sym typeface="Lexend"/>
              </a:rPr>
              <a:t>Worksheet</a:t>
            </a:r>
            <a:endParaRPr b="1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18" name="Google Shape;118;p15"/>
          <p:cNvSpPr txBox="1"/>
          <p:nvPr>
            <p:ph type="subTitle" idx="1"/>
          </p:nvPr>
        </p:nvSpPr>
        <p:spPr>
          <a:xfrm>
            <a:off x="3875675" y="9972000"/>
            <a:ext cx="2722800" cy="1611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rgbClr val="575756"/>
              </a:buClr>
              <a:buSzPts val="900"/>
              <a:buNone/>
              <a:defRPr sz="900">
                <a:solidFill>
                  <a:srgbClr val="575756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900"/>
              <a:buFont typeface="Lexend Light"/>
              <a:buNone/>
              <a:defRPr sz="900">
                <a:latin typeface="Lexend Light"/>
                <a:ea typeface="Lexend Light"/>
                <a:cs typeface="Lexend Light"/>
                <a:sym typeface="Lexend Light"/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SzPts val="900"/>
              <a:buFont typeface="Lexend Light"/>
              <a:buNone/>
              <a:defRPr sz="900">
                <a:latin typeface="Lexend Light"/>
                <a:ea typeface="Lexend Light"/>
                <a:cs typeface="Lexend Light"/>
                <a:sym typeface="Lexend Light"/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SzPts val="900"/>
              <a:buFont typeface="Lexend Light"/>
              <a:buNone/>
              <a:defRPr sz="900">
                <a:latin typeface="Lexend Light"/>
                <a:ea typeface="Lexend Light"/>
                <a:cs typeface="Lexend Light"/>
                <a:sym typeface="Lexend Light"/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SzPts val="900"/>
              <a:buFont typeface="Lexend Light"/>
              <a:buNone/>
              <a:defRPr sz="900">
                <a:latin typeface="Lexend Light"/>
                <a:ea typeface="Lexend Light"/>
                <a:cs typeface="Lexend Light"/>
                <a:sym typeface="Lexend Light"/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SzPts val="900"/>
              <a:buFont typeface="Lexend Light"/>
              <a:buNone/>
              <a:defRPr sz="900">
                <a:latin typeface="Lexend Light"/>
                <a:ea typeface="Lexend Light"/>
                <a:cs typeface="Lexend Light"/>
                <a:sym typeface="Lexend Light"/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SzPts val="900"/>
              <a:buFont typeface="Lexend Light"/>
              <a:buNone/>
              <a:defRPr sz="900">
                <a:latin typeface="Lexend Light"/>
                <a:ea typeface="Lexend Light"/>
                <a:cs typeface="Lexend Light"/>
                <a:sym typeface="Lexend Light"/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SzPts val="900"/>
              <a:buFont typeface="Lexend Light"/>
              <a:buNone/>
              <a:defRPr sz="900">
                <a:latin typeface="Lexend Light"/>
                <a:ea typeface="Lexend Light"/>
                <a:cs typeface="Lexend Light"/>
                <a:sym typeface="Lexend Light"/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SzPts val="900"/>
              <a:buFont typeface="Lexend Light"/>
              <a:buNone/>
              <a:defRPr sz="900">
                <a:latin typeface="Lexend Light"/>
                <a:ea typeface="Lexend Light"/>
                <a:cs typeface="Lexend Light"/>
                <a:sym typeface="Lexend Light"/>
              </a:defRPr>
            </a:lvl9pPr>
          </a:lstStyle>
          <a:p/>
        </p:txBody>
      </p:sp>
      <p:sp>
        <p:nvSpPr>
          <p:cNvPr id="119" name="Google Shape;119;p15"/>
          <p:cNvSpPr txBox="1"/>
          <p:nvPr/>
        </p:nvSpPr>
        <p:spPr>
          <a:xfrm>
            <a:off x="391800" y="10152000"/>
            <a:ext cx="6367500" cy="1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rgbClr val="575756"/>
                </a:solidFill>
                <a:latin typeface="Lexend"/>
                <a:ea typeface="Lexend"/>
                <a:cs typeface="Lexend"/>
                <a:sym typeface="Lexend"/>
              </a:rPr>
              <a:t>Licensed on the </a:t>
            </a:r>
            <a:r>
              <a:rPr lang="en-GB" sz="900" u="sng">
                <a:solidFill>
                  <a:srgbClr val="575756"/>
                </a:solidFill>
                <a:latin typeface="Lexend"/>
                <a:ea typeface="Lexend"/>
                <a:cs typeface="Lexend"/>
                <a:sym typeface="Lexend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Open Government Licence v3.0</a:t>
            </a:r>
            <a:r>
              <a:rPr lang="en-GB" sz="900">
                <a:solidFill>
                  <a:srgbClr val="575756"/>
                </a:solidFill>
                <a:latin typeface="Lexend"/>
                <a:ea typeface="Lexend"/>
                <a:cs typeface="Lexend"/>
                <a:sym typeface="Lexend"/>
              </a:rPr>
              <a:t>, except where otherwise stated. See </a:t>
            </a:r>
            <a:r>
              <a:rPr lang="en-GB" sz="900" u="sng">
                <a:solidFill>
                  <a:srgbClr val="575756"/>
                </a:solidFill>
                <a:latin typeface="Lexend"/>
                <a:ea typeface="Lexend"/>
                <a:cs typeface="Lexend"/>
                <a:sym typeface="Lexend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Oak terms &amp; conditions</a:t>
            </a:r>
            <a:r>
              <a:rPr lang="en-GB" sz="900">
                <a:solidFill>
                  <a:srgbClr val="575756"/>
                </a:solidFill>
                <a:latin typeface="Lexend"/>
                <a:ea typeface="Lexend"/>
                <a:cs typeface="Lexend"/>
                <a:sym typeface="Lexend"/>
              </a:rPr>
              <a:t>.</a:t>
            </a:r>
            <a:endParaRPr sz="900">
              <a:solidFill>
                <a:srgbClr val="575756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20" name="Google Shape;120;p15"/>
          <p:cNvSpPr txBox="1"/>
          <p:nvPr/>
        </p:nvSpPr>
        <p:spPr>
          <a:xfrm>
            <a:off x="394350" y="9972000"/>
            <a:ext cx="4069800" cy="1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 b="1">
                <a:solidFill>
                  <a:srgbClr val="575756"/>
                </a:solidFill>
                <a:latin typeface="Lexend"/>
                <a:ea typeface="Lexend"/>
                <a:cs typeface="Lexend"/>
                <a:sym typeface="Lexend"/>
              </a:rPr>
              <a:t>© Oak National Academy 2024</a:t>
            </a:r>
            <a:r>
              <a:rPr lang="en-GB" sz="900">
                <a:solidFill>
                  <a:srgbClr val="575756"/>
                </a:solidFill>
                <a:latin typeface="Lexend"/>
                <a:ea typeface="Lexend"/>
                <a:cs typeface="Lexend"/>
                <a:sym typeface="Lexend"/>
              </a:rPr>
              <a:t>. Produced in partnership with</a:t>
            </a:r>
            <a:endParaRPr sz="900">
              <a:solidFill>
                <a:srgbClr val="575756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  <p:transition/>
  <p:timing/>
  <p:extLst>
    <p:ext uri="{DCECCB84-F9BA-43D5-87BE-67443E8EF086}">
      <p15:sldGuideLst xmlns:p15="http://schemas.microsoft.com/office/powerpoint/2012/main">
        <p15:guide id="1" orient="horz" pos="454">
          <p15:clr>
            <a:srgbClr val="D9D9D9"/>
          </p15:clr>
        </p15:guide>
        <p15:guide id="2" orient="horz" pos="544">
          <p15:clr>
            <a:srgbClr val="D9D9D9"/>
          </p15:clr>
        </p15:guide>
        <p15:guide id="3" orient="horz" pos="1916">
          <p15:clr>
            <a:srgbClr val="D9D9D9"/>
          </p15:clr>
        </p15:guide>
        <p15:guide id="4" orient="horz" pos="3368">
          <p15:clr>
            <a:srgbClr val="D9D9D9"/>
          </p15:clr>
        </p15:guide>
        <p15:guide id="5" orient="horz" pos="4762">
          <p15:clr>
            <a:srgbClr val="D9D9D9"/>
          </p15:clr>
        </p15:guide>
        <p15:guide id="6" orient="horz" pos="6282">
          <p15:clr>
            <a:srgbClr val="D9D9D9"/>
          </p15:clr>
        </p15:guide>
        <p15:guide id="7" pos="295">
          <p15:clr>
            <a:srgbClr val="FF0000"/>
          </p15:clr>
        </p15:guide>
        <p15:guide id="8" pos="4467">
          <p15:clr>
            <a:srgbClr val="FF0000"/>
          </p15:clr>
        </p15:guide>
        <p15:guide id="9" pos="1519">
          <p15:clr>
            <a:srgbClr val="D9D9D9"/>
          </p15:clr>
        </p15:guide>
        <p15:guide id="10" pos="1764">
          <p15:clr>
            <a:srgbClr val="D9D9D9"/>
          </p15:clr>
        </p15:guide>
        <p15:guide id="11" pos="3243">
          <p15:clr>
            <a:srgbClr val="D9D9D9"/>
          </p15:clr>
        </p15:guide>
        <p15:guide id="12" pos="2998">
          <p15:clr>
            <a:srgbClr val="D9D9D9"/>
          </p15:clr>
        </p15:guide>
        <p15:guide id="13" pos="3120">
          <p15:clr>
            <a:srgbClr val="D9D9D9"/>
          </p15:clr>
        </p15:guide>
        <p15:guide id="14" pos="1642">
          <p15:clr>
            <a:srgbClr val="D9D9D9"/>
          </p15:clr>
        </p15:guide>
        <p15:guide id="15" pos="2381">
          <p15:clr>
            <a:srgbClr val="D9D9D9"/>
          </p15:clr>
        </p15:guide>
        <p15:guide id="16" pos="2154">
          <p15:clr>
            <a:srgbClr val="FF0000"/>
          </p15:clr>
        </p15:guide>
        <p15:guide id="17" pos="2608">
          <p15:clr>
            <a:srgbClr val="FF0000"/>
          </p15:clr>
        </p15:guide>
        <p15:guide id="18" orient="horz" pos="227">
          <p15:clr>
            <a:srgbClr val="FF000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matchingName="4.0 Landscape title page">
  <p:cSld name="SECTION_HEADER_1_1_1_1_1_1_1_1_1_1_1_2_1_1_1_1_1_1_1_1_1_1">
    <p:bg>
      <p:bgPr>
        <a:solidFill>
          <a:schemeClr val="lt1"/>
        </a:solidFill>
      </p:bgPr>
    </p:bg>
    <p:spTree>
      <p:nvGrpSpPr>
        <p:cNvPr id="121" name="Shape 121"/>
        <p:cNvGrpSpPr/>
        <p:nvPr/>
      </p:nvGrpSpPr>
      <p:grpSpPr>
        <a:xfrm>
          <a:off x="0" y="0"/>
          <a:ext cx="0" cy="0"/>
        </a:xfrm>
      </p:grpSpPr>
      <p:pic>
        <p:nvPicPr>
          <p:cNvPr id="122" name="Google Shape;122;p16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 rot="-5400000">
            <a:off x="6801934" y="327400"/>
            <a:ext cx="181075" cy="246288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16"/>
          <p:cNvSpPr txBox="1"/>
          <p:nvPr>
            <p:ph type="sldNum" idx="12"/>
          </p:nvPr>
        </p:nvSpPr>
        <p:spPr>
          <a:xfrm rot="-5400000">
            <a:off x="6666268" y="719443"/>
            <a:ext cx="4833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1pPr>
            <a:lvl2pPr lvl="1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2pPr>
            <a:lvl3pPr lvl="2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3pPr>
            <a:lvl4pPr lvl="3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4pPr>
            <a:lvl5pPr lvl="4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5pPr>
            <a:lvl6pPr lvl="5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6pPr>
            <a:lvl7pPr lvl="6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7pPr>
            <a:lvl8pPr lvl="7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8pPr>
            <a:lvl9pPr lvl="8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9pPr>
          </a:lstStyle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24" name="Google Shape;124;p16"/>
          <p:cNvSpPr txBox="1"/>
          <p:nvPr>
            <p:ph type="title"/>
          </p:nvPr>
        </p:nvSpPr>
        <p:spPr>
          <a:xfrm rot="-5400000">
            <a:off x="-3842125" y="5162095"/>
            <a:ext cx="9983700" cy="360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sp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1pPr>
            <a:lvl2pPr lvl="1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2pPr>
            <a:lvl3pPr lvl="2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3pPr>
            <a:lvl4pPr lvl="3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4pPr>
            <a:lvl5pPr lvl="4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5pPr>
            <a:lvl6pPr lvl="5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6pPr>
            <a:lvl7pPr lvl="6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7pPr>
            <a:lvl8pPr lvl="7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8pPr>
            <a:lvl9pPr lvl="8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9pPr>
          </a:lstStyle>
          <a:p/>
        </p:txBody>
      </p:sp>
      <p:pic>
        <p:nvPicPr>
          <p:cNvPr id="125" name="Google Shape;125;p1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-5400000">
            <a:off x="-3612750" y="5310727"/>
            <a:ext cx="9987174" cy="66225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16"/>
          <p:cNvSpPr txBox="1"/>
          <p:nvPr/>
        </p:nvSpPr>
        <p:spPr>
          <a:xfrm rot="-5400000">
            <a:off x="-595236" y="9057311"/>
            <a:ext cx="23340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200" b="1">
                <a:latin typeface="Lexend"/>
                <a:ea typeface="Lexend"/>
                <a:cs typeface="Lexend"/>
                <a:sym typeface="Lexend"/>
              </a:rPr>
              <a:t>Name</a:t>
            </a:r>
            <a:r>
              <a:rPr lang="en-GB" b="1">
                <a:latin typeface="Lexend"/>
                <a:ea typeface="Lexend"/>
                <a:cs typeface="Lexend"/>
                <a:sym typeface="Lexend"/>
              </a:rPr>
              <a:t>:</a:t>
            </a:r>
            <a:endParaRPr b="1">
              <a:latin typeface="Lexend"/>
              <a:ea typeface="Lexend"/>
              <a:cs typeface="Lexend"/>
              <a:sym typeface="Lexend"/>
            </a:endParaRPr>
          </a:p>
        </p:txBody>
      </p:sp>
      <p:cxnSp>
        <p:nvCxnSpPr>
          <p:cNvPr id="127" name="Google Shape;127;p16"/>
          <p:cNvCxnSpPr/>
          <p:nvPr/>
        </p:nvCxnSpPr>
        <p:spPr>
          <a:xfrm rot="-5400000">
            <a:off x="-192111" y="8904711"/>
            <a:ext cx="181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28" name="Google Shape;12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319763" y="1225736"/>
            <a:ext cx="504000" cy="50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16"/>
          <p:cNvSpPr txBox="1"/>
          <p:nvPr/>
        </p:nvSpPr>
        <p:spPr>
          <a:xfrm rot="-5400000">
            <a:off x="104964" y="719111"/>
            <a:ext cx="9030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200" b="1">
                <a:latin typeface="Lexend"/>
                <a:ea typeface="Lexend"/>
                <a:cs typeface="Lexend"/>
                <a:sym typeface="Lexend"/>
              </a:rPr>
              <a:t>Worksheet</a:t>
            </a:r>
            <a:endParaRPr b="1"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  <p:transition/>
  <p:timing/>
  <p:extLst>
    <p:ext uri="{DCECCB84-F9BA-43D5-87BE-67443E8EF086}">
      <p15:sldGuideLst xmlns:p15="http://schemas.microsoft.com/office/powerpoint/2012/main">
        <p15:guide id="1" orient="horz" pos="454">
          <p15:clr>
            <a:srgbClr val="D9D9D9"/>
          </p15:clr>
        </p15:guide>
        <p15:guide id="2" orient="horz" pos="544">
          <p15:clr>
            <a:srgbClr val="D9D9D9"/>
          </p15:clr>
        </p15:guide>
        <p15:guide id="3" orient="horz" pos="1916">
          <p15:clr>
            <a:srgbClr val="D9D9D9"/>
          </p15:clr>
        </p15:guide>
        <p15:guide id="4" orient="horz" pos="3368">
          <p15:clr>
            <a:srgbClr val="D9D9D9"/>
          </p15:clr>
        </p15:guide>
        <p15:guide id="5" orient="horz" pos="4762">
          <p15:clr>
            <a:srgbClr val="D9D9D9"/>
          </p15:clr>
        </p15:guide>
        <p15:guide id="6" orient="horz" pos="6282">
          <p15:clr>
            <a:srgbClr val="D9D9D9"/>
          </p15:clr>
        </p15:guide>
        <p15:guide id="7" pos="295">
          <p15:clr>
            <a:srgbClr val="FF0000"/>
          </p15:clr>
        </p15:guide>
        <p15:guide id="8" pos="4467">
          <p15:clr>
            <a:srgbClr val="FF0000"/>
          </p15:clr>
        </p15:guide>
        <p15:guide id="9" pos="1519">
          <p15:clr>
            <a:srgbClr val="D9D9D9"/>
          </p15:clr>
        </p15:guide>
        <p15:guide id="10" pos="1764">
          <p15:clr>
            <a:srgbClr val="D9D9D9"/>
          </p15:clr>
        </p15:guide>
        <p15:guide id="11" pos="3243">
          <p15:clr>
            <a:srgbClr val="D9D9D9"/>
          </p15:clr>
        </p15:guide>
        <p15:guide id="12" pos="2998">
          <p15:clr>
            <a:srgbClr val="D9D9D9"/>
          </p15:clr>
        </p15:guide>
        <p15:guide id="13" pos="3120">
          <p15:clr>
            <a:srgbClr val="D9D9D9"/>
          </p15:clr>
        </p15:guide>
        <p15:guide id="14" pos="1642">
          <p15:clr>
            <a:srgbClr val="D9D9D9"/>
          </p15:clr>
        </p15:guide>
        <p15:guide id="15" pos="2381">
          <p15:clr>
            <a:srgbClr val="D9D9D9"/>
          </p15:clr>
        </p15:guide>
        <p15:guide id="16" pos="2154">
          <p15:clr>
            <a:srgbClr val="FF0000"/>
          </p15:clr>
        </p15:guide>
        <p15:guide id="17" pos="2608">
          <p15:clr>
            <a:srgbClr val="FF0000"/>
          </p15:clr>
        </p15:guide>
        <p15:guide id="18" orient="horz" pos="227">
          <p15:clr>
            <a:srgbClr val="FF0000"/>
          </p15:clr>
        </p15:guide>
        <p15:guide id="19" orient="horz" pos="6508">
          <p15:clr>
            <a:srgbClr val="E46962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matchingName="4.1 Landscape middle page">
  <p:cSld name="SECTION_HEADER_1_1_1_1_1_1_1_1_1_1_1_2_1_1_1_1_1_1_1_1_1_1_1">
    <p:bg>
      <p:bgPr>
        <a:solidFill>
          <a:schemeClr val="lt1"/>
        </a:solidFill>
      </p:bgPr>
    </p:bg>
    <p:spTree>
      <p:nvGrpSpPr>
        <p:cNvPr id="130" name="Shape 130"/>
        <p:cNvGrpSpPr/>
        <p:nvPr/>
      </p:nvGrpSpPr>
      <p:grpSpPr>
        <a:xfrm>
          <a:off x="0" y="0"/>
          <a:ext cx="0" cy="0"/>
        </a:xfrm>
      </p:grpSpPr>
      <p:pic>
        <p:nvPicPr>
          <p:cNvPr id="131" name="Google Shape;131;p17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 rot="-5400000">
            <a:off x="6801934" y="327400"/>
            <a:ext cx="181075" cy="246288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17"/>
          <p:cNvSpPr txBox="1"/>
          <p:nvPr>
            <p:ph type="sldNum" idx="12"/>
          </p:nvPr>
        </p:nvSpPr>
        <p:spPr>
          <a:xfrm rot="-5400000">
            <a:off x="6666268" y="719443"/>
            <a:ext cx="4833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1pPr>
            <a:lvl2pPr lvl="1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2pPr>
            <a:lvl3pPr lvl="2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3pPr>
            <a:lvl4pPr lvl="3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4pPr>
            <a:lvl5pPr lvl="4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5pPr>
            <a:lvl6pPr lvl="5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6pPr>
            <a:lvl7pPr lvl="6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7pPr>
            <a:lvl8pPr lvl="7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8pPr>
            <a:lvl9pPr lvl="8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9pPr>
          </a:lstStyle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33" name="Google Shape;133;p17"/>
          <p:cNvSpPr txBox="1"/>
          <p:nvPr/>
        </p:nvSpPr>
        <p:spPr>
          <a:xfrm rot="-5400000">
            <a:off x="174000" y="654000"/>
            <a:ext cx="726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r>
              <a:rPr lang="en-GB" sz="900" b="1">
                <a:latin typeface="Lexend"/>
                <a:ea typeface="Lexend"/>
                <a:cs typeface="Lexend"/>
                <a:sym typeface="Lexend"/>
              </a:rPr>
              <a:t>Worksheet</a:t>
            </a:r>
            <a:endParaRPr sz="900" b="1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34" name="Google Shape;134;p17"/>
          <p:cNvSpPr txBox="1"/>
          <p:nvPr>
            <p:ph type="subTitle" idx="1"/>
          </p:nvPr>
        </p:nvSpPr>
        <p:spPr>
          <a:xfrm rot="-5400000">
            <a:off x="-3976225" y="5682150"/>
            <a:ext cx="9096900" cy="202800"/>
          </a:xfrm>
          <a:prstGeom prst="rect">
            <a:avLst/>
          </a:prstGeom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900"/>
              <a:buFont typeface="Lexend"/>
              <a:buNone/>
              <a:defRPr sz="9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2pPr>
            <a:lvl3pPr lvl="2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3pPr>
            <a:lvl4pPr lvl="3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4pPr>
            <a:lvl5pPr lvl="4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5pPr>
            <a:lvl6pPr lvl="5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6pPr>
            <a:lvl7pPr lvl="6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7pPr>
            <a:lvl8pPr lvl="7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8pPr>
            <a:lvl9pPr lvl="8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9pPr>
          </a:lstStyle>
          <a:p/>
        </p:txBody>
      </p:sp>
    </p:spTree>
  </p:cSld>
  <p:clrMapOvr>
    <a:masterClrMapping/>
  </p:clrMapOvr>
  <p:transition/>
  <p:timing/>
  <p:extLst>
    <p:ext uri="{DCECCB84-F9BA-43D5-87BE-67443E8EF086}">
      <p15:sldGuideLst xmlns:p15="http://schemas.microsoft.com/office/powerpoint/2012/main">
        <p15:guide id="1" orient="horz" pos="454">
          <p15:clr>
            <a:srgbClr val="D9D9D9"/>
          </p15:clr>
        </p15:guide>
        <p15:guide id="2" orient="horz" pos="544">
          <p15:clr>
            <a:srgbClr val="D9D9D9"/>
          </p15:clr>
        </p15:guide>
        <p15:guide id="3" orient="horz" pos="1916">
          <p15:clr>
            <a:srgbClr val="D9D9D9"/>
          </p15:clr>
        </p15:guide>
        <p15:guide id="4" orient="horz" pos="3368">
          <p15:clr>
            <a:srgbClr val="D9D9D9"/>
          </p15:clr>
        </p15:guide>
        <p15:guide id="5" orient="horz" pos="4762">
          <p15:clr>
            <a:srgbClr val="D9D9D9"/>
          </p15:clr>
        </p15:guide>
        <p15:guide id="6" orient="horz" pos="6282">
          <p15:clr>
            <a:srgbClr val="D9D9D9"/>
          </p15:clr>
        </p15:guide>
        <p15:guide id="7" pos="295">
          <p15:clr>
            <a:srgbClr val="FF0000"/>
          </p15:clr>
        </p15:guide>
        <p15:guide id="8" pos="4467">
          <p15:clr>
            <a:srgbClr val="FF0000"/>
          </p15:clr>
        </p15:guide>
        <p15:guide id="9" pos="1519">
          <p15:clr>
            <a:srgbClr val="D9D9D9"/>
          </p15:clr>
        </p15:guide>
        <p15:guide id="10" pos="1764">
          <p15:clr>
            <a:srgbClr val="D9D9D9"/>
          </p15:clr>
        </p15:guide>
        <p15:guide id="11" pos="3243">
          <p15:clr>
            <a:srgbClr val="D9D9D9"/>
          </p15:clr>
        </p15:guide>
        <p15:guide id="12" pos="2998">
          <p15:clr>
            <a:srgbClr val="D9D9D9"/>
          </p15:clr>
        </p15:guide>
        <p15:guide id="13" pos="3120">
          <p15:clr>
            <a:srgbClr val="D9D9D9"/>
          </p15:clr>
        </p15:guide>
        <p15:guide id="14" pos="1642">
          <p15:clr>
            <a:srgbClr val="D9D9D9"/>
          </p15:clr>
        </p15:guide>
        <p15:guide id="15" pos="2381">
          <p15:clr>
            <a:srgbClr val="D9D9D9"/>
          </p15:clr>
        </p15:guide>
        <p15:guide id="16" pos="2154">
          <p15:clr>
            <a:srgbClr val="FF0000"/>
          </p15:clr>
        </p15:guide>
        <p15:guide id="17" pos="2608">
          <p15:clr>
            <a:srgbClr val="FF0000"/>
          </p15:clr>
        </p15:guide>
        <p15:guide id="18" orient="horz" pos="227">
          <p15:clr>
            <a:srgbClr val="FF0000"/>
          </p15:clr>
        </p15:guide>
        <p15:guide id="19" orient="horz" pos="6508">
          <p15:clr>
            <a:srgbClr val="E46962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matchingName="4.2 Landscape last page">
  <p:cSld name="SECTION_HEADER_1_1_1_1_1_1_1_1_1_1_1_2_1_1_1_1_1_1_1_1_1_1_1_1">
    <p:bg>
      <p:bgPr>
        <a:solidFill>
          <a:schemeClr val="lt1"/>
        </a:solidFill>
      </p:bgPr>
    </p:bg>
    <p:spTree>
      <p:nvGrpSpPr>
        <p:cNvPr id="135" name="Shape 135"/>
        <p:cNvGrpSpPr/>
        <p:nvPr/>
      </p:nvGrpSpPr>
      <p:grpSpPr>
        <a:xfrm>
          <a:off x="0" y="0"/>
          <a:ext cx="0" cy="0"/>
        </a:xfrm>
      </p:grpSpPr>
      <p:pic>
        <p:nvPicPr>
          <p:cNvPr id="136" name="Google Shape;136;p18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 rot="-5400000">
            <a:off x="6801934" y="327400"/>
            <a:ext cx="181075" cy="246288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18"/>
          <p:cNvSpPr txBox="1"/>
          <p:nvPr>
            <p:ph type="sldNum" idx="12"/>
          </p:nvPr>
        </p:nvSpPr>
        <p:spPr>
          <a:xfrm rot="-5400000">
            <a:off x="6666268" y="719443"/>
            <a:ext cx="4833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1pPr>
            <a:lvl2pPr lvl="1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2pPr>
            <a:lvl3pPr lvl="2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3pPr>
            <a:lvl4pPr lvl="3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4pPr>
            <a:lvl5pPr lvl="4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5pPr>
            <a:lvl6pPr lvl="5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6pPr>
            <a:lvl7pPr lvl="6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7pPr>
            <a:lvl8pPr lvl="7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8pPr>
            <a:lvl9pPr lvl="8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9pPr>
          </a:lstStyle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38" name="Google Shape;138;p18"/>
          <p:cNvSpPr txBox="1"/>
          <p:nvPr/>
        </p:nvSpPr>
        <p:spPr>
          <a:xfrm rot="-5400000">
            <a:off x="174000" y="654000"/>
            <a:ext cx="726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r>
              <a:rPr lang="en-GB" sz="900" b="1">
                <a:latin typeface="Lexend"/>
                <a:ea typeface="Lexend"/>
                <a:cs typeface="Lexend"/>
                <a:sym typeface="Lexend"/>
              </a:rPr>
              <a:t>Worksheet</a:t>
            </a:r>
            <a:endParaRPr sz="900" b="1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39" name="Google Shape;139;p18"/>
          <p:cNvSpPr txBox="1"/>
          <p:nvPr>
            <p:ph type="subTitle" idx="1"/>
          </p:nvPr>
        </p:nvSpPr>
        <p:spPr>
          <a:xfrm rot="-5400000">
            <a:off x="-3976225" y="5682150"/>
            <a:ext cx="9096900" cy="202800"/>
          </a:xfrm>
          <a:prstGeom prst="rect">
            <a:avLst/>
          </a:prstGeom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900"/>
              <a:buFont typeface="Lexend"/>
              <a:buNone/>
              <a:defRPr sz="9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2pPr>
            <a:lvl3pPr lvl="2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3pPr>
            <a:lvl4pPr lvl="3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4pPr>
            <a:lvl5pPr lvl="4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5pPr>
            <a:lvl6pPr lvl="5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6pPr>
            <a:lvl7pPr lvl="6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7pPr>
            <a:lvl8pPr lvl="7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8pPr>
            <a:lvl9pPr lvl="8" rtl="0">
              <a:spcBef>
                <a:spcPct val="0"/>
              </a:spcBef>
              <a:spcAft>
                <a:spcPct val="0"/>
              </a:spcAft>
              <a:buSzPts val="1200"/>
              <a:buNone/>
              <a:defRPr sz="1200"/>
            </a:lvl9pPr>
          </a:lstStyle>
          <a:p/>
        </p:txBody>
      </p:sp>
      <p:sp>
        <p:nvSpPr>
          <p:cNvPr id="140" name="Google Shape;140;p18"/>
          <p:cNvSpPr txBox="1"/>
          <p:nvPr>
            <p:ph type="subTitle" idx="2"/>
          </p:nvPr>
        </p:nvSpPr>
        <p:spPr>
          <a:xfrm rot="-5400000">
            <a:off x="5488475" y="5406175"/>
            <a:ext cx="2722800" cy="1611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rgbClr val="575756"/>
              </a:buClr>
              <a:buSzPts val="900"/>
              <a:buNone/>
              <a:defRPr sz="900">
                <a:solidFill>
                  <a:srgbClr val="575756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900"/>
              <a:buFont typeface="Lexend Light"/>
              <a:buNone/>
              <a:defRPr sz="900">
                <a:latin typeface="Lexend Light"/>
                <a:ea typeface="Lexend Light"/>
                <a:cs typeface="Lexend Light"/>
                <a:sym typeface="Lexend Light"/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SzPts val="900"/>
              <a:buFont typeface="Lexend Light"/>
              <a:buNone/>
              <a:defRPr sz="900">
                <a:latin typeface="Lexend Light"/>
                <a:ea typeface="Lexend Light"/>
                <a:cs typeface="Lexend Light"/>
                <a:sym typeface="Lexend Light"/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SzPts val="900"/>
              <a:buFont typeface="Lexend Light"/>
              <a:buNone/>
              <a:defRPr sz="900">
                <a:latin typeface="Lexend Light"/>
                <a:ea typeface="Lexend Light"/>
                <a:cs typeface="Lexend Light"/>
                <a:sym typeface="Lexend Light"/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SzPts val="900"/>
              <a:buFont typeface="Lexend Light"/>
              <a:buNone/>
              <a:defRPr sz="900">
                <a:latin typeface="Lexend Light"/>
                <a:ea typeface="Lexend Light"/>
                <a:cs typeface="Lexend Light"/>
                <a:sym typeface="Lexend Light"/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SzPts val="900"/>
              <a:buFont typeface="Lexend Light"/>
              <a:buNone/>
              <a:defRPr sz="900">
                <a:latin typeface="Lexend Light"/>
                <a:ea typeface="Lexend Light"/>
                <a:cs typeface="Lexend Light"/>
                <a:sym typeface="Lexend Light"/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SzPts val="900"/>
              <a:buFont typeface="Lexend Light"/>
              <a:buNone/>
              <a:defRPr sz="900">
                <a:latin typeface="Lexend Light"/>
                <a:ea typeface="Lexend Light"/>
                <a:cs typeface="Lexend Light"/>
                <a:sym typeface="Lexend Light"/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SzPts val="900"/>
              <a:buFont typeface="Lexend Light"/>
              <a:buNone/>
              <a:defRPr sz="900">
                <a:latin typeface="Lexend Light"/>
                <a:ea typeface="Lexend Light"/>
                <a:cs typeface="Lexend Light"/>
                <a:sym typeface="Lexend Light"/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SzPts val="900"/>
              <a:buFont typeface="Lexend Light"/>
              <a:buNone/>
              <a:defRPr sz="900">
                <a:latin typeface="Lexend Light"/>
                <a:ea typeface="Lexend Light"/>
                <a:cs typeface="Lexend Light"/>
                <a:sym typeface="Lexend Light"/>
              </a:defRPr>
            </a:lvl9pPr>
          </a:lstStyle>
          <a:p/>
        </p:txBody>
      </p:sp>
      <p:sp>
        <p:nvSpPr>
          <p:cNvPr id="141" name="Google Shape;141;p18"/>
          <p:cNvSpPr txBox="1"/>
          <p:nvPr/>
        </p:nvSpPr>
        <p:spPr>
          <a:xfrm rot="-5400000">
            <a:off x="3494675" y="6716250"/>
            <a:ext cx="7070400" cy="1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rgbClr val="575756"/>
                </a:solidFill>
                <a:latin typeface="Lexend"/>
                <a:ea typeface="Lexend"/>
                <a:cs typeface="Lexend"/>
                <a:sym typeface="Lexend"/>
              </a:rPr>
              <a:t>Licensed on the </a:t>
            </a:r>
            <a:r>
              <a:rPr lang="en-GB" sz="900" u="sng">
                <a:solidFill>
                  <a:srgbClr val="575756"/>
                </a:solidFill>
                <a:latin typeface="Lexend"/>
                <a:ea typeface="Lexend"/>
                <a:cs typeface="Lexend"/>
                <a:sym typeface="Lexend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Open Government Licence v3.0</a:t>
            </a:r>
            <a:r>
              <a:rPr lang="en-GB" sz="900">
                <a:solidFill>
                  <a:srgbClr val="575756"/>
                </a:solidFill>
                <a:latin typeface="Lexend"/>
                <a:ea typeface="Lexend"/>
                <a:cs typeface="Lexend"/>
                <a:sym typeface="Lexend"/>
              </a:rPr>
              <a:t>, except where otherwise stated. See </a:t>
            </a:r>
            <a:r>
              <a:rPr lang="en-GB" sz="900" u="sng">
                <a:solidFill>
                  <a:srgbClr val="575756"/>
                </a:solidFill>
                <a:latin typeface="Lexend"/>
                <a:ea typeface="Lexend"/>
                <a:cs typeface="Lexend"/>
                <a:sym typeface="Lexend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Oak terms &amp; conditions</a:t>
            </a:r>
            <a:r>
              <a:rPr lang="en-GB" sz="900">
                <a:solidFill>
                  <a:srgbClr val="575756"/>
                </a:solidFill>
                <a:latin typeface="Lexend"/>
                <a:ea typeface="Lexend"/>
                <a:cs typeface="Lexend"/>
                <a:sym typeface="Lexend"/>
              </a:rPr>
              <a:t>.</a:t>
            </a:r>
            <a:endParaRPr sz="900">
              <a:solidFill>
                <a:srgbClr val="575756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42" name="Google Shape;142;p18"/>
          <p:cNvSpPr txBox="1"/>
          <p:nvPr/>
        </p:nvSpPr>
        <p:spPr>
          <a:xfrm rot="-5400000">
            <a:off x="4814975" y="8214000"/>
            <a:ext cx="4069800" cy="1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 b="1">
                <a:solidFill>
                  <a:srgbClr val="575756"/>
                </a:solidFill>
                <a:latin typeface="Lexend"/>
                <a:ea typeface="Lexend"/>
                <a:cs typeface="Lexend"/>
                <a:sym typeface="Lexend"/>
              </a:rPr>
              <a:t>© Oak National Academy 2024</a:t>
            </a:r>
            <a:r>
              <a:rPr lang="en-GB" sz="900">
                <a:solidFill>
                  <a:srgbClr val="575756"/>
                </a:solidFill>
                <a:latin typeface="Lexend"/>
                <a:ea typeface="Lexend"/>
                <a:cs typeface="Lexend"/>
                <a:sym typeface="Lexend"/>
              </a:rPr>
              <a:t>. Produced in partnership with</a:t>
            </a:r>
            <a:endParaRPr sz="900">
              <a:solidFill>
                <a:srgbClr val="575756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  <p:transition/>
  <p:timing/>
  <p:extLst>
    <p:ext uri="{DCECCB84-F9BA-43D5-87BE-67443E8EF086}">
      <p15:sldGuideLst xmlns:p15="http://schemas.microsoft.com/office/powerpoint/2012/main">
        <p15:guide id="1" orient="horz" pos="454">
          <p15:clr>
            <a:srgbClr val="D9D9D9"/>
          </p15:clr>
        </p15:guide>
        <p15:guide id="2" orient="horz" pos="544">
          <p15:clr>
            <a:srgbClr val="D9D9D9"/>
          </p15:clr>
        </p15:guide>
        <p15:guide id="3" orient="horz" pos="1916">
          <p15:clr>
            <a:srgbClr val="D9D9D9"/>
          </p15:clr>
        </p15:guide>
        <p15:guide id="4" orient="horz" pos="3368">
          <p15:clr>
            <a:srgbClr val="D9D9D9"/>
          </p15:clr>
        </p15:guide>
        <p15:guide id="5" orient="horz" pos="4762">
          <p15:clr>
            <a:srgbClr val="D9D9D9"/>
          </p15:clr>
        </p15:guide>
        <p15:guide id="6" orient="horz" pos="6282">
          <p15:clr>
            <a:srgbClr val="D9D9D9"/>
          </p15:clr>
        </p15:guide>
        <p15:guide id="7" pos="295">
          <p15:clr>
            <a:srgbClr val="FF0000"/>
          </p15:clr>
        </p15:guide>
        <p15:guide id="8" pos="4467">
          <p15:clr>
            <a:srgbClr val="FF0000"/>
          </p15:clr>
        </p15:guide>
        <p15:guide id="9" pos="1519">
          <p15:clr>
            <a:srgbClr val="D9D9D9"/>
          </p15:clr>
        </p15:guide>
        <p15:guide id="10" pos="1764">
          <p15:clr>
            <a:srgbClr val="D9D9D9"/>
          </p15:clr>
        </p15:guide>
        <p15:guide id="11" pos="3243">
          <p15:clr>
            <a:srgbClr val="D9D9D9"/>
          </p15:clr>
        </p15:guide>
        <p15:guide id="12" pos="2998">
          <p15:clr>
            <a:srgbClr val="D9D9D9"/>
          </p15:clr>
        </p15:guide>
        <p15:guide id="13" pos="3120">
          <p15:clr>
            <a:srgbClr val="D9D9D9"/>
          </p15:clr>
        </p15:guide>
        <p15:guide id="14" pos="1642">
          <p15:clr>
            <a:srgbClr val="D9D9D9"/>
          </p15:clr>
        </p15:guide>
        <p15:guide id="15" pos="2381">
          <p15:clr>
            <a:srgbClr val="D9D9D9"/>
          </p15:clr>
        </p15:guide>
        <p15:guide id="16" pos="2154">
          <p15:clr>
            <a:srgbClr val="FF0000"/>
          </p15:clr>
        </p15:guide>
        <p15:guide id="17" pos="2608">
          <p15:clr>
            <a:srgbClr val="FF0000"/>
          </p15:clr>
        </p15:guide>
        <p15:guide id="18" orient="horz" pos="227">
          <p15:clr>
            <a:srgbClr val="FF0000"/>
          </p15:clr>
        </p15:guide>
        <p15:guide id="19" orient="horz" pos="6508">
          <p15:clr>
            <a:srgbClr val="E46962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matchingName="5.0 Landscape single page worksheet">
  <p:cSld name="SECTION_HEADER_1_1_1_1_1_1_1_1_1_1_1_2_1_1_1_1_1_1_1_1_1_1_2">
    <p:bg>
      <p:bgPr>
        <a:solidFill>
          <a:schemeClr val="lt1"/>
        </a:solidFill>
      </p:bgPr>
    </p:bg>
    <p:spTree>
      <p:nvGrpSpPr>
        <p:cNvPr id="143" name="Shape 143"/>
        <p:cNvGrpSpPr/>
        <p:nvPr/>
      </p:nvGrpSpPr>
      <p:grpSpPr>
        <a:xfrm>
          <a:off x="0" y="0"/>
          <a:ext cx="0" cy="0"/>
        </a:xfrm>
      </p:grpSpPr>
      <p:pic>
        <p:nvPicPr>
          <p:cNvPr id="144" name="Google Shape;144;p19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 rot="-5400000">
            <a:off x="6801934" y="327400"/>
            <a:ext cx="181075" cy="246288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19"/>
          <p:cNvSpPr txBox="1"/>
          <p:nvPr>
            <p:ph type="sldNum" idx="12"/>
          </p:nvPr>
        </p:nvSpPr>
        <p:spPr>
          <a:xfrm rot="-5400000">
            <a:off x="6666268" y="719443"/>
            <a:ext cx="4833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1pPr>
            <a:lvl2pPr lvl="1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2pPr>
            <a:lvl3pPr lvl="2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3pPr>
            <a:lvl4pPr lvl="3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4pPr>
            <a:lvl5pPr lvl="4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5pPr>
            <a:lvl6pPr lvl="5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6pPr>
            <a:lvl7pPr lvl="6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7pPr>
            <a:lvl8pPr lvl="7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8pPr>
            <a:lvl9pPr lvl="8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9pPr>
          </a:lstStyle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6" name="Google Shape;146;p19"/>
          <p:cNvSpPr txBox="1"/>
          <p:nvPr>
            <p:ph type="title"/>
          </p:nvPr>
        </p:nvSpPr>
        <p:spPr>
          <a:xfrm rot="-5400000">
            <a:off x="-3842125" y="5162095"/>
            <a:ext cx="9983700" cy="360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sp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1pPr>
            <a:lvl2pPr lvl="1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2pPr>
            <a:lvl3pPr lvl="2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3pPr>
            <a:lvl4pPr lvl="3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4pPr>
            <a:lvl5pPr lvl="4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5pPr>
            <a:lvl6pPr lvl="5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6pPr>
            <a:lvl7pPr lvl="6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7pPr>
            <a:lvl8pPr lvl="7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8pPr>
            <a:lvl9pPr lvl="8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9pPr>
          </a:lstStyle>
          <a:p/>
        </p:txBody>
      </p:sp>
      <p:pic>
        <p:nvPicPr>
          <p:cNvPr id="147" name="Google Shape;147;p1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-5400000">
            <a:off x="-3612750" y="5310727"/>
            <a:ext cx="9987174" cy="66225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19"/>
          <p:cNvSpPr txBox="1"/>
          <p:nvPr/>
        </p:nvSpPr>
        <p:spPr>
          <a:xfrm rot="-5400000">
            <a:off x="-595236" y="9057311"/>
            <a:ext cx="23340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200" b="1">
                <a:latin typeface="Lexend"/>
                <a:ea typeface="Lexend"/>
                <a:cs typeface="Lexend"/>
                <a:sym typeface="Lexend"/>
              </a:rPr>
              <a:t>Name</a:t>
            </a:r>
            <a:r>
              <a:rPr lang="en-GB" b="1">
                <a:latin typeface="Lexend"/>
                <a:ea typeface="Lexend"/>
                <a:cs typeface="Lexend"/>
                <a:sym typeface="Lexend"/>
              </a:rPr>
              <a:t>:</a:t>
            </a:r>
            <a:endParaRPr b="1">
              <a:latin typeface="Lexend"/>
              <a:ea typeface="Lexend"/>
              <a:cs typeface="Lexend"/>
              <a:sym typeface="Lexend"/>
            </a:endParaRPr>
          </a:p>
        </p:txBody>
      </p:sp>
      <p:cxnSp>
        <p:nvCxnSpPr>
          <p:cNvPr id="149" name="Google Shape;149;p19"/>
          <p:cNvCxnSpPr/>
          <p:nvPr/>
        </p:nvCxnSpPr>
        <p:spPr>
          <a:xfrm rot="-5400000">
            <a:off x="-192111" y="8904711"/>
            <a:ext cx="181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50" name="Google Shape;15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319763" y="1225736"/>
            <a:ext cx="504000" cy="50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19"/>
          <p:cNvSpPr txBox="1"/>
          <p:nvPr/>
        </p:nvSpPr>
        <p:spPr>
          <a:xfrm rot="-5400000">
            <a:off x="104964" y="719111"/>
            <a:ext cx="9030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200" b="1">
                <a:latin typeface="Lexend"/>
                <a:ea typeface="Lexend"/>
                <a:cs typeface="Lexend"/>
                <a:sym typeface="Lexend"/>
              </a:rPr>
              <a:t>Worksheet</a:t>
            </a:r>
            <a:endParaRPr b="1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52" name="Google Shape;152;p19"/>
          <p:cNvSpPr txBox="1"/>
          <p:nvPr>
            <p:ph type="subTitle" idx="1"/>
          </p:nvPr>
        </p:nvSpPr>
        <p:spPr>
          <a:xfrm rot="-5400000">
            <a:off x="5488475" y="5406175"/>
            <a:ext cx="2722800" cy="1611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rgbClr val="575756"/>
              </a:buClr>
              <a:buSzPts val="900"/>
              <a:buNone/>
              <a:defRPr sz="900">
                <a:solidFill>
                  <a:srgbClr val="575756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900"/>
              <a:buFont typeface="Lexend Light"/>
              <a:buNone/>
              <a:defRPr sz="900">
                <a:latin typeface="Lexend Light"/>
                <a:ea typeface="Lexend Light"/>
                <a:cs typeface="Lexend Light"/>
                <a:sym typeface="Lexend Light"/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SzPts val="900"/>
              <a:buFont typeface="Lexend Light"/>
              <a:buNone/>
              <a:defRPr sz="900">
                <a:latin typeface="Lexend Light"/>
                <a:ea typeface="Lexend Light"/>
                <a:cs typeface="Lexend Light"/>
                <a:sym typeface="Lexend Light"/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SzPts val="900"/>
              <a:buFont typeface="Lexend Light"/>
              <a:buNone/>
              <a:defRPr sz="900">
                <a:latin typeface="Lexend Light"/>
                <a:ea typeface="Lexend Light"/>
                <a:cs typeface="Lexend Light"/>
                <a:sym typeface="Lexend Light"/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SzPts val="900"/>
              <a:buFont typeface="Lexend Light"/>
              <a:buNone/>
              <a:defRPr sz="900">
                <a:latin typeface="Lexend Light"/>
                <a:ea typeface="Lexend Light"/>
                <a:cs typeface="Lexend Light"/>
                <a:sym typeface="Lexend Light"/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SzPts val="900"/>
              <a:buFont typeface="Lexend Light"/>
              <a:buNone/>
              <a:defRPr sz="900">
                <a:latin typeface="Lexend Light"/>
                <a:ea typeface="Lexend Light"/>
                <a:cs typeface="Lexend Light"/>
                <a:sym typeface="Lexend Light"/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SzPts val="900"/>
              <a:buFont typeface="Lexend Light"/>
              <a:buNone/>
              <a:defRPr sz="900">
                <a:latin typeface="Lexend Light"/>
                <a:ea typeface="Lexend Light"/>
                <a:cs typeface="Lexend Light"/>
                <a:sym typeface="Lexend Light"/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SzPts val="900"/>
              <a:buFont typeface="Lexend Light"/>
              <a:buNone/>
              <a:defRPr sz="900">
                <a:latin typeface="Lexend Light"/>
                <a:ea typeface="Lexend Light"/>
                <a:cs typeface="Lexend Light"/>
                <a:sym typeface="Lexend Light"/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SzPts val="900"/>
              <a:buFont typeface="Lexend Light"/>
              <a:buNone/>
              <a:defRPr sz="900">
                <a:latin typeface="Lexend Light"/>
                <a:ea typeface="Lexend Light"/>
                <a:cs typeface="Lexend Light"/>
                <a:sym typeface="Lexend Light"/>
              </a:defRPr>
            </a:lvl9pPr>
          </a:lstStyle>
          <a:p/>
        </p:txBody>
      </p:sp>
      <p:sp>
        <p:nvSpPr>
          <p:cNvPr id="153" name="Google Shape;153;p19"/>
          <p:cNvSpPr txBox="1"/>
          <p:nvPr/>
        </p:nvSpPr>
        <p:spPr>
          <a:xfrm rot="-5400000">
            <a:off x="3494675" y="6716250"/>
            <a:ext cx="7070400" cy="1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rgbClr val="575756"/>
                </a:solidFill>
                <a:latin typeface="Lexend"/>
                <a:ea typeface="Lexend"/>
                <a:cs typeface="Lexend"/>
                <a:sym typeface="Lexend"/>
              </a:rPr>
              <a:t>Licensed on the </a:t>
            </a:r>
            <a:r>
              <a:rPr lang="en-GB" sz="900" u="sng">
                <a:solidFill>
                  <a:srgbClr val="575756"/>
                </a:solidFill>
                <a:latin typeface="Lexend"/>
                <a:ea typeface="Lexend"/>
                <a:cs typeface="Lexend"/>
                <a:sym typeface="Lexend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Open Government Licence v3.0</a:t>
            </a:r>
            <a:r>
              <a:rPr lang="en-GB" sz="900">
                <a:solidFill>
                  <a:srgbClr val="575756"/>
                </a:solidFill>
                <a:latin typeface="Lexend"/>
                <a:ea typeface="Lexend"/>
                <a:cs typeface="Lexend"/>
                <a:sym typeface="Lexend"/>
              </a:rPr>
              <a:t>, except where otherwise stated. See </a:t>
            </a:r>
            <a:r>
              <a:rPr lang="en-GB" sz="900" u="sng">
                <a:solidFill>
                  <a:srgbClr val="575756"/>
                </a:solidFill>
                <a:latin typeface="Lexend"/>
                <a:ea typeface="Lexend"/>
                <a:cs typeface="Lexend"/>
                <a:sym typeface="Lexend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Oak terms &amp; conditions</a:t>
            </a:r>
            <a:r>
              <a:rPr lang="en-GB" sz="900">
                <a:solidFill>
                  <a:srgbClr val="575756"/>
                </a:solidFill>
                <a:latin typeface="Lexend"/>
                <a:ea typeface="Lexend"/>
                <a:cs typeface="Lexend"/>
                <a:sym typeface="Lexend"/>
              </a:rPr>
              <a:t>.</a:t>
            </a:r>
            <a:endParaRPr sz="900">
              <a:solidFill>
                <a:srgbClr val="575756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54" name="Google Shape;154;p19"/>
          <p:cNvSpPr txBox="1"/>
          <p:nvPr/>
        </p:nvSpPr>
        <p:spPr>
          <a:xfrm rot="-5400000">
            <a:off x="4814975" y="8214000"/>
            <a:ext cx="4069800" cy="1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 b="1">
                <a:solidFill>
                  <a:srgbClr val="575756"/>
                </a:solidFill>
                <a:latin typeface="Lexend"/>
                <a:ea typeface="Lexend"/>
                <a:cs typeface="Lexend"/>
                <a:sym typeface="Lexend"/>
              </a:rPr>
              <a:t>© Oak National Academy 2024</a:t>
            </a:r>
            <a:r>
              <a:rPr lang="en-GB" sz="900">
                <a:solidFill>
                  <a:srgbClr val="575756"/>
                </a:solidFill>
                <a:latin typeface="Lexend"/>
                <a:ea typeface="Lexend"/>
                <a:cs typeface="Lexend"/>
                <a:sym typeface="Lexend"/>
              </a:rPr>
              <a:t>. Produced in partnership with</a:t>
            </a:r>
            <a:endParaRPr sz="900">
              <a:solidFill>
                <a:srgbClr val="575756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  <p:transition/>
  <p:timing/>
  <p:extLst>
    <p:ext uri="{DCECCB84-F9BA-43D5-87BE-67443E8EF086}">
      <p15:sldGuideLst xmlns:p15="http://schemas.microsoft.com/office/powerpoint/2012/main">
        <p15:guide id="1" orient="horz" pos="454">
          <p15:clr>
            <a:srgbClr val="D9D9D9"/>
          </p15:clr>
        </p15:guide>
        <p15:guide id="2" orient="horz" pos="544">
          <p15:clr>
            <a:srgbClr val="D9D9D9"/>
          </p15:clr>
        </p15:guide>
        <p15:guide id="3" orient="horz" pos="1916">
          <p15:clr>
            <a:srgbClr val="D9D9D9"/>
          </p15:clr>
        </p15:guide>
        <p15:guide id="4" orient="horz" pos="3368">
          <p15:clr>
            <a:srgbClr val="D9D9D9"/>
          </p15:clr>
        </p15:guide>
        <p15:guide id="5" orient="horz" pos="4762">
          <p15:clr>
            <a:srgbClr val="D9D9D9"/>
          </p15:clr>
        </p15:guide>
        <p15:guide id="6" orient="horz" pos="6282">
          <p15:clr>
            <a:srgbClr val="D9D9D9"/>
          </p15:clr>
        </p15:guide>
        <p15:guide id="7" pos="295">
          <p15:clr>
            <a:srgbClr val="FF0000"/>
          </p15:clr>
        </p15:guide>
        <p15:guide id="8" pos="4467">
          <p15:clr>
            <a:srgbClr val="FF0000"/>
          </p15:clr>
        </p15:guide>
        <p15:guide id="9" pos="1519">
          <p15:clr>
            <a:srgbClr val="D9D9D9"/>
          </p15:clr>
        </p15:guide>
        <p15:guide id="10" pos="1764">
          <p15:clr>
            <a:srgbClr val="D9D9D9"/>
          </p15:clr>
        </p15:guide>
        <p15:guide id="11" pos="3243">
          <p15:clr>
            <a:srgbClr val="D9D9D9"/>
          </p15:clr>
        </p15:guide>
        <p15:guide id="12" pos="2998">
          <p15:clr>
            <a:srgbClr val="D9D9D9"/>
          </p15:clr>
        </p15:guide>
        <p15:guide id="13" pos="3120">
          <p15:clr>
            <a:srgbClr val="D9D9D9"/>
          </p15:clr>
        </p15:guide>
        <p15:guide id="14" pos="1642">
          <p15:clr>
            <a:srgbClr val="D9D9D9"/>
          </p15:clr>
        </p15:guide>
        <p15:guide id="15" pos="2381">
          <p15:clr>
            <a:srgbClr val="D9D9D9"/>
          </p15:clr>
        </p15:guide>
        <p15:guide id="16" pos="2154">
          <p15:clr>
            <a:srgbClr val="FF0000"/>
          </p15:clr>
        </p15:guide>
        <p15:guide id="17" pos="2608">
          <p15:clr>
            <a:srgbClr val="FF0000"/>
          </p15:clr>
        </p15:guide>
        <p15:guide id="18" orient="horz" pos="227">
          <p15:clr>
            <a:srgbClr val="FF0000"/>
          </p15:clr>
        </p15:guide>
        <p15:guide id="19" orient="horz" pos="6508">
          <p15:clr>
            <a:srgbClr val="E46962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matchingName="SEC FRONT COL 1 1">
  <p:cSld name="SECTION_HEADER_1_1_1_1_1_1_1_1_1_3">
    <p:spTree>
      <p:nvGrpSpPr>
        <p:cNvPr id="17" name="Shape 17"/>
        <p:cNvGrpSpPr/>
        <p:nvPr/>
      </p:nvGrpSpPr>
      <p:grpSpPr>
        <a:xfrm>
          <a:off x="0" y="0"/>
          <a: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468000" y="266700"/>
            <a:ext cx="6624000" cy="432000"/>
          </a:xfrm>
          <a:prstGeom prst="rect">
            <a:avLst/>
          </a:prstGeom>
        </p:spPr>
        <p:txBody>
          <a:bodyPr spcFirstLastPara="1" wrap="square" lIns="0" tIns="91425" rIns="91425" bIns="91425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800"/>
              <a:buFont typeface="Lexend"/>
              <a:buNone/>
              <a:defRPr sz="1800" b="1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28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28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28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28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28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28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28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type="subTitle" idx="1"/>
          </p:nvPr>
        </p:nvSpPr>
        <p:spPr>
          <a:xfrm>
            <a:off x="466825" y="1780150"/>
            <a:ext cx="6624000" cy="360000"/>
          </a:xfrm>
          <a:prstGeom prst="rect">
            <a:avLst/>
          </a:prstGeom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200"/>
              <a:buFont typeface="Lexend"/>
              <a:buNone/>
              <a:defRPr sz="12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type="subTitle" idx="2"/>
          </p:nvPr>
        </p:nvSpPr>
        <p:spPr>
          <a:xfrm>
            <a:off x="2807400" y="4759500"/>
            <a:ext cx="1945200" cy="360000"/>
          </a:xfrm>
          <a:prstGeom prst="rect">
            <a:avLst/>
          </a:prstGeom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200"/>
              <a:buFont typeface="Lexend"/>
              <a:buNone/>
              <a:defRPr sz="12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type="subTitle" idx="3"/>
          </p:nvPr>
        </p:nvSpPr>
        <p:spPr>
          <a:xfrm>
            <a:off x="468000" y="9981175"/>
            <a:ext cx="5898900" cy="360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900"/>
              <a:buFont typeface="Lexend"/>
              <a:buNone/>
              <a:defRPr sz="9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type="subTitle" idx="4"/>
          </p:nvPr>
        </p:nvSpPr>
        <p:spPr>
          <a:xfrm>
            <a:off x="4127250" y="3042000"/>
            <a:ext cx="2953200" cy="360000"/>
          </a:xfrm>
          <a:prstGeom prst="rect">
            <a:avLst/>
          </a:prstGeom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200"/>
              <a:buFont typeface="Lexend"/>
              <a:buNone/>
              <a:defRPr sz="12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type="subTitle" idx="5"/>
          </p:nvPr>
        </p:nvSpPr>
        <p:spPr>
          <a:xfrm>
            <a:off x="468000" y="5866375"/>
            <a:ext cx="6581700" cy="4105800"/>
          </a:xfrm>
          <a:prstGeom prst="rect">
            <a:avLst/>
          </a:prstGeom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200"/>
              <a:buFont typeface="Lexend"/>
              <a:buNone/>
              <a:defRPr sz="12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type="subTitle" idx="6"/>
          </p:nvPr>
        </p:nvSpPr>
        <p:spPr>
          <a:xfrm>
            <a:off x="466825" y="3042000"/>
            <a:ext cx="2953200" cy="360000"/>
          </a:xfrm>
          <a:prstGeom prst="rect">
            <a:avLst/>
          </a:prstGeom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200"/>
              <a:buFont typeface="Lexend"/>
              <a:buNone/>
              <a:defRPr sz="12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type="subTitle" idx="7"/>
          </p:nvPr>
        </p:nvSpPr>
        <p:spPr>
          <a:xfrm>
            <a:off x="466825" y="4759500"/>
            <a:ext cx="1945200" cy="360000"/>
          </a:xfrm>
          <a:prstGeom prst="rect">
            <a:avLst/>
          </a:prstGeom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200"/>
              <a:buFont typeface="Lexend"/>
              <a:buNone/>
              <a:defRPr sz="12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type="subTitle" idx="8"/>
          </p:nvPr>
        </p:nvSpPr>
        <p:spPr>
          <a:xfrm>
            <a:off x="5147975" y="4759500"/>
            <a:ext cx="1945200" cy="360000"/>
          </a:xfrm>
          <a:prstGeom prst="rect">
            <a:avLst/>
          </a:prstGeom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200"/>
              <a:buFont typeface="Lexend"/>
              <a:buNone/>
              <a:defRPr sz="12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27" name="Google Shape;27;p3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>
            <a:off x="6886512" y="10041210"/>
            <a:ext cx="181075" cy="24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28;p3"/>
          <p:cNvPicPr preferRelativeResize="0"/>
          <p:nvPr/>
        </p:nvPicPr>
        <p:blipFill>
          <a:blip r:embed="rId2">
            <a:alphaModFix/>
          </a:blip>
          <a:srcRect l="4603" r="4603"/>
          <a:stretch>
            <a:fillRect/>
          </a:stretch>
        </p:blipFill>
        <p:spPr>
          <a:xfrm>
            <a:off x="466825" y="698750"/>
            <a:ext cx="6623999" cy="756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9" name="Google Shape;29;p3"/>
          <p:cNvGrpSpPr/>
          <p:nvPr/>
        </p:nvGrpSpPr>
        <p:grpSpPr>
          <a:xfrm>
            <a:off x="466900" y="962525"/>
            <a:ext cx="2953200" cy="162000"/>
            <a:chOff x="466900" y="962525"/>
            <a:chExt cx="2953200" cy="162000"/>
          </a:xfrm>
        </p:grpSpPr>
        <p:sp>
          <p:nvSpPr>
            <p:cNvPr id="30" name="Google Shape;30;p3"/>
            <p:cNvSpPr txBox="1"/>
            <p:nvPr/>
          </p:nvSpPr>
          <p:spPr>
            <a:xfrm>
              <a:off x="466900" y="962525"/>
              <a:ext cx="2953200" cy="15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lvl="0" indent="0" algn="l" rtl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GB" sz="1000" b="1">
                  <a:solidFill>
                    <a:schemeClr val="dk2"/>
                  </a:solidFill>
                  <a:latin typeface="Lexend"/>
                  <a:ea typeface="Lexend"/>
                  <a:cs typeface="Lexend"/>
                  <a:sym typeface="Lexend"/>
                </a:rPr>
                <a:t>Name: </a:t>
              </a:r>
              <a:endParaRPr sz="1000" b="1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  <p:cxnSp>
          <p:nvCxnSpPr>
            <p:cNvPr id="31" name="Google Shape;31;p3"/>
            <p:cNvCxnSpPr/>
            <p:nvPr/>
          </p:nvCxnSpPr>
          <p:spPr>
            <a:xfrm rot="10800000" flipH="1">
              <a:off x="943904" y="1116425"/>
              <a:ext cx="1998900" cy="81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2" name="Google Shape;32;p3"/>
          <p:cNvSpPr txBox="1"/>
          <p:nvPr>
            <p:ph type="subTitle" idx="9"/>
          </p:nvPr>
        </p:nvSpPr>
        <p:spPr>
          <a:xfrm>
            <a:off x="466825" y="1369800"/>
            <a:ext cx="6624000" cy="36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400"/>
              <a:buNone/>
              <a:defRPr sz="1400" b="1"/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/>
  <p:timing/>
  <p:extLst>
    <p:ext uri="{DCECCB84-F9BA-43D5-87BE-67443E8EF086}">
      <p15:sldGuideLst xmlns:p15="http://schemas.microsoft.com/office/powerpoint/2012/main">
        <p15:guide id="1" orient="horz" pos="488">
          <p15:clr>
            <a:srgbClr val="D9D9D9"/>
          </p15:clr>
        </p15:guide>
        <p15:guide id="2" orient="horz" pos="544">
          <p15:clr>
            <a:srgbClr val="D9D9D9"/>
          </p15:clr>
        </p15:guide>
        <p15:guide id="3" orient="horz" pos="1916">
          <p15:clr>
            <a:srgbClr val="D9D9D9"/>
          </p15:clr>
        </p15:guide>
        <p15:guide id="4" orient="horz" pos="3368">
          <p15:clr>
            <a:srgbClr val="D9D9D9"/>
          </p15:clr>
        </p15:guide>
        <p15:guide id="5" orient="horz" pos="4762">
          <p15:clr>
            <a:srgbClr val="D9D9D9"/>
          </p15:clr>
        </p15:guide>
        <p15:guide id="6" pos="295">
          <p15:clr>
            <a:srgbClr val="FF0000"/>
          </p15:clr>
        </p15:guide>
        <p15:guide id="7" pos="4467">
          <p15:clr>
            <a:srgbClr val="FF0000"/>
          </p15:clr>
        </p15:guide>
        <p15:guide id="8" pos="1519">
          <p15:clr>
            <a:srgbClr val="D9D9D9"/>
          </p15:clr>
        </p15:guide>
        <p15:guide id="9" pos="1764">
          <p15:clr>
            <a:srgbClr val="D9D9D9"/>
          </p15:clr>
        </p15:guide>
        <p15:guide id="10" pos="3243">
          <p15:clr>
            <a:srgbClr val="D9D9D9"/>
          </p15:clr>
        </p15:guide>
        <p15:guide id="11" pos="2998">
          <p15:clr>
            <a:srgbClr val="D9D9D9"/>
          </p15:clr>
        </p15:guide>
        <p15:guide id="12" pos="3120">
          <p15:clr>
            <a:srgbClr val="D9D9D9"/>
          </p15:clr>
        </p15:guide>
        <p15:guide id="13" pos="1642">
          <p15:clr>
            <a:srgbClr val="D9D9D9"/>
          </p15:clr>
        </p15:guide>
        <p15:guide id="14" pos="2381">
          <p15:clr>
            <a:srgbClr val="D9D9D9"/>
          </p15:clr>
        </p15:guide>
        <p15:guide id="15" pos="2154">
          <p15:clr>
            <a:srgbClr val="FF0000"/>
          </p15:clr>
        </p15:guide>
        <p15:guide id="16" pos="2608">
          <p15:clr>
            <a:srgbClr val="FF0000"/>
          </p15:clr>
        </p15:guide>
        <p15:guide id="17" orient="horz" pos="227">
          <p15:clr>
            <a:srgbClr val="FF000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matchingName="Task 1">
  <p:cSld name="SECTION_HEADER_1_1_1_1_1_1_1_1_1_1">
    <p:spTree>
      <p:nvGrpSpPr>
        <p:cNvPr id="33" name="Shape 33"/>
        <p:cNvGrpSpPr/>
        <p:nvPr/>
      </p:nvGrpSpPr>
      <p:grpSpPr>
        <a:xfrm>
          <a:off x="0" y="0"/>
          <a:ext cx="0" cy="0"/>
        </a:xfrm>
      </p:grpSpPr>
      <p:sp>
        <p:nvSpPr>
          <p:cNvPr id="34" name="Google Shape;34;p4"/>
          <p:cNvSpPr txBox="1"/>
          <p:nvPr>
            <p:ph type="subTitle" idx="1"/>
          </p:nvPr>
        </p:nvSpPr>
        <p:spPr>
          <a:xfrm>
            <a:off x="466825" y="1627750"/>
            <a:ext cx="6624000" cy="360000"/>
          </a:xfrm>
          <a:prstGeom prst="rect">
            <a:avLst/>
          </a:prstGeom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200"/>
              <a:buFont typeface="Lexend"/>
              <a:buNone/>
              <a:defRPr sz="12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type="subTitle" idx="2"/>
          </p:nvPr>
        </p:nvSpPr>
        <p:spPr>
          <a:xfrm>
            <a:off x="4127250" y="2889600"/>
            <a:ext cx="2953200" cy="360000"/>
          </a:xfrm>
          <a:prstGeom prst="rect">
            <a:avLst/>
          </a:prstGeom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200"/>
              <a:buFont typeface="Lexend"/>
              <a:buNone/>
              <a:defRPr sz="12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type="subTitle" idx="3"/>
          </p:nvPr>
        </p:nvSpPr>
        <p:spPr>
          <a:xfrm>
            <a:off x="466825" y="2889600"/>
            <a:ext cx="2953200" cy="360000"/>
          </a:xfrm>
          <a:prstGeom prst="rect">
            <a:avLst/>
          </a:prstGeom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200"/>
              <a:buFont typeface="Lexend"/>
              <a:buNone/>
              <a:defRPr sz="12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37" name="Google Shape;37;p4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>
            <a:off x="6886512" y="10041210"/>
            <a:ext cx="181075" cy="246288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4"/>
          <p:cNvSpPr txBox="1"/>
          <p:nvPr>
            <p:ph type="subTitle" idx="4"/>
          </p:nvPr>
        </p:nvSpPr>
        <p:spPr>
          <a:xfrm>
            <a:off x="466825" y="531600"/>
            <a:ext cx="6624000" cy="36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400"/>
              <a:buNone/>
              <a:defRPr sz="1400" b="1"/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/>
  <p:timing/>
  <p:extLst>
    <p:ext uri="{DCECCB84-F9BA-43D5-87BE-67443E8EF086}">
      <p15:sldGuideLst xmlns:p15="http://schemas.microsoft.com/office/powerpoint/2012/main">
        <p15:guide id="1" orient="horz" pos="454">
          <p15:clr>
            <a:srgbClr val="D9D9D9"/>
          </p15:clr>
        </p15:guide>
        <p15:guide id="2" orient="horz" pos="544">
          <p15:clr>
            <a:srgbClr val="D9D9D9"/>
          </p15:clr>
        </p15:guide>
        <p15:guide id="3" orient="horz" pos="1916">
          <p15:clr>
            <a:srgbClr val="D9D9D9"/>
          </p15:clr>
        </p15:guide>
        <p15:guide id="4" orient="horz" pos="3368">
          <p15:clr>
            <a:srgbClr val="D9D9D9"/>
          </p15:clr>
        </p15:guide>
        <p15:guide id="5" orient="horz" pos="4762">
          <p15:clr>
            <a:srgbClr val="D9D9D9"/>
          </p15:clr>
        </p15:guide>
        <p15:guide id="6" orient="horz" pos="6282">
          <p15:clr>
            <a:srgbClr val="D9D9D9"/>
          </p15:clr>
        </p15:guide>
        <p15:guide id="7" pos="295">
          <p15:clr>
            <a:srgbClr val="FF0000"/>
          </p15:clr>
        </p15:guide>
        <p15:guide id="8" pos="4467">
          <p15:clr>
            <a:srgbClr val="FF0000"/>
          </p15:clr>
        </p15:guide>
        <p15:guide id="9" pos="1519">
          <p15:clr>
            <a:srgbClr val="D9D9D9"/>
          </p15:clr>
        </p15:guide>
        <p15:guide id="10" pos="1764">
          <p15:clr>
            <a:srgbClr val="D9D9D9"/>
          </p15:clr>
        </p15:guide>
        <p15:guide id="11" pos="3243">
          <p15:clr>
            <a:srgbClr val="D9D9D9"/>
          </p15:clr>
        </p15:guide>
        <p15:guide id="12" pos="2998">
          <p15:clr>
            <a:srgbClr val="D9D9D9"/>
          </p15:clr>
        </p15:guide>
        <p15:guide id="13" pos="3120">
          <p15:clr>
            <a:srgbClr val="D9D9D9"/>
          </p15:clr>
        </p15:guide>
        <p15:guide id="14" pos="1642">
          <p15:clr>
            <a:srgbClr val="D9D9D9"/>
          </p15:clr>
        </p15:guide>
        <p15:guide id="15" pos="2381">
          <p15:clr>
            <a:srgbClr val="D9D9D9"/>
          </p15:clr>
        </p15:guide>
        <p15:guide id="16" pos="2154">
          <p15:clr>
            <a:srgbClr val="FF0000"/>
          </p15:clr>
        </p15:guide>
        <p15:guide id="17" pos="2608">
          <p15:clr>
            <a:srgbClr val="FF0000"/>
          </p15:clr>
        </p15:guide>
        <p15:guide id="18" orient="horz" pos="227">
          <p15:clr>
            <a:srgbClr val="FF000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matchingName="Task 2">
  <p:cSld name="SECTION_HEADER_1_1_1_1_1_1_1_1_1_1_1">
    <p:spTree>
      <p:nvGrpSpPr>
        <p:cNvPr id="39" name="Shape 39"/>
        <p:cNvGrpSpPr/>
        <p:nvPr/>
      </p:nvGrpSpPr>
      <p:grpSpPr>
        <a:xfrm>
          <a:off x="0" y="0"/>
          <a:ext cx="0" cy="0"/>
        </a:xfrm>
      </p:grpSpPr>
      <p:sp>
        <p:nvSpPr>
          <p:cNvPr id="40" name="Google Shape;40;p5"/>
          <p:cNvSpPr txBox="1"/>
          <p:nvPr>
            <p:ph type="subTitle" idx="1"/>
          </p:nvPr>
        </p:nvSpPr>
        <p:spPr>
          <a:xfrm>
            <a:off x="2807400" y="1386138"/>
            <a:ext cx="1945200" cy="360000"/>
          </a:xfrm>
          <a:prstGeom prst="rect">
            <a:avLst/>
          </a:prstGeom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200"/>
              <a:buFont typeface="Lexend"/>
              <a:buNone/>
              <a:defRPr sz="12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5"/>
          <p:cNvSpPr txBox="1"/>
          <p:nvPr>
            <p:ph type="subTitle" idx="2"/>
          </p:nvPr>
        </p:nvSpPr>
        <p:spPr>
          <a:xfrm>
            <a:off x="467950" y="2493013"/>
            <a:ext cx="6624000" cy="4105800"/>
          </a:xfrm>
          <a:prstGeom prst="rect">
            <a:avLst/>
          </a:prstGeom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200"/>
              <a:buFont typeface="Lexend"/>
              <a:buNone/>
              <a:defRPr sz="12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5"/>
          <p:cNvSpPr txBox="1"/>
          <p:nvPr>
            <p:ph type="subTitle" idx="3"/>
          </p:nvPr>
        </p:nvSpPr>
        <p:spPr>
          <a:xfrm>
            <a:off x="466825" y="1386138"/>
            <a:ext cx="1945200" cy="360000"/>
          </a:xfrm>
          <a:prstGeom prst="rect">
            <a:avLst/>
          </a:prstGeom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200"/>
              <a:buFont typeface="Lexend"/>
              <a:buNone/>
              <a:defRPr sz="12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5"/>
          <p:cNvSpPr txBox="1"/>
          <p:nvPr>
            <p:ph type="subTitle" idx="4"/>
          </p:nvPr>
        </p:nvSpPr>
        <p:spPr>
          <a:xfrm>
            <a:off x="5147975" y="1386138"/>
            <a:ext cx="1945200" cy="360000"/>
          </a:xfrm>
          <a:prstGeom prst="rect">
            <a:avLst/>
          </a:prstGeom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200"/>
              <a:buFont typeface="Lexend"/>
              <a:buNone/>
              <a:defRPr sz="12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44" name="Google Shape;44;p5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>
            <a:off x="6886512" y="10041210"/>
            <a:ext cx="181075" cy="246288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5"/>
          <p:cNvSpPr txBox="1"/>
          <p:nvPr>
            <p:ph type="subTitle" idx="5"/>
          </p:nvPr>
        </p:nvSpPr>
        <p:spPr>
          <a:xfrm>
            <a:off x="466825" y="531600"/>
            <a:ext cx="6624000" cy="36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400"/>
              <a:buNone/>
              <a:defRPr sz="1400" b="1"/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/>
  <p:timing/>
  <p:extLst>
    <p:ext uri="{DCECCB84-F9BA-43D5-87BE-67443E8EF086}">
      <p15:sldGuideLst xmlns:p15="http://schemas.microsoft.com/office/powerpoint/2012/main">
        <p15:guide id="1" orient="horz" pos="454">
          <p15:clr>
            <a:srgbClr val="D9D9D9"/>
          </p15:clr>
        </p15:guide>
        <p15:guide id="2" orient="horz" pos="544">
          <p15:clr>
            <a:srgbClr val="D9D9D9"/>
          </p15:clr>
        </p15:guide>
        <p15:guide id="3" orient="horz" pos="1916">
          <p15:clr>
            <a:srgbClr val="D9D9D9"/>
          </p15:clr>
        </p15:guide>
        <p15:guide id="4" orient="horz" pos="3368">
          <p15:clr>
            <a:srgbClr val="D9D9D9"/>
          </p15:clr>
        </p15:guide>
        <p15:guide id="5" orient="horz" pos="4762">
          <p15:clr>
            <a:srgbClr val="D9D9D9"/>
          </p15:clr>
        </p15:guide>
        <p15:guide id="6" orient="horz" pos="6282">
          <p15:clr>
            <a:srgbClr val="D9D9D9"/>
          </p15:clr>
        </p15:guide>
        <p15:guide id="7" pos="295">
          <p15:clr>
            <a:srgbClr val="FF0000"/>
          </p15:clr>
        </p15:guide>
        <p15:guide id="8" pos="4467">
          <p15:clr>
            <a:srgbClr val="FF0000"/>
          </p15:clr>
        </p15:guide>
        <p15:guide id="9" pos="1519">
          <p15:clr>
            <a:srgbClr val="D9D9D9"/>
          </p15:clr>
        </p15:guide>
        <p15:guide id="10" pos="1764">
          <p15:clr>
            <a:srgbClr val="D9D9D9"/>
          </p15:clr>
        </p15:guide>
        <p15:guide id="11" pos="3243">
          <p15:clr>
            <a:srgbClr val="D9D9D9"/>
          </p15:clr>
        </p15:guide>
        <p15:guide id="12" pos="2998">
          <p15:clr>
            <a:srgbClr val="D9D9D9"/>
          </p15:clr>
        </p15:guide>
        <p15:guide id="13" pos="3120">
          <p15:clr>
            <a:srgbClr val="D9D9D9"/>
          </p15:clr>
        </p15:guide>
        <p15:guide id="14" pos="1642">
          <p15:clr>
            <a:srgbClr val="D9D9D9"/>
          </p15:clr>
        </p15:guide>
        <p15:guide id="15" pos="2381">
          <p15:clr>
            <a:srgbClr val="D9D9D9"/>
          </p15:clr>
        </p15:guide>
        <p15:guide id="16" pos="2154">
          <p15:clr>
            <a:srgbClr val="FF0000"/>
          </p15:clr>
        </p15:guide>
        <p15:guide id="17" pos="2608">
          <p15:clr>
            <a:srgbClr val="FF0000"/>
          </p15:clr>
        </p15:guide>
        <p15:guide id="18" orient="horz" pos="227">
          <p15:clr>
            <a:srgbClr val="FF000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matchingName="Task 3">
  <p:cSld name="SECTION_HEADER_1_1_1_1_1_1_1_1_1_1_1_2">
    <p:spTree>
      <p:nvGrpSpPr>
        <p:cNvPr id="46" name="Shape 46"/>
        <p:cNvGrpSpPr/>
        <p:nvPr/>
      </p:nvGrpSpPr>
      <p:grpSpPr>
        <a:xfrm>
          <a:off x="0" y="0"/>
          <a:ext cx="0" cy="0"/>
        </a:xfrm>
      </p:grpSpPr>
      <p:sp>
        <p:nvSpPr>
          <p:cNvPr id="47" name="Google Shape;47;p6"/>
          <p:cNvSpPr txBox="1"/>
          <p:nvPr>
            <p:ph type="subTitle" idx="1"/>
          </p:nvPr>
        </p:nvSpPr>
        <p:spPr>
          <a:xfrm>
            <a:off x="466825" y="3880200"/>
            <a:ext cx="1945200" cy="360000"/>
          </a:xfrm>
          <a:prstGeom prst="rect">
            <a:avLst/>
          </a:prstGeom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200"/>
              <a:buFont typeface="Lexend"/>
              <a:buNone/>
              <a:defRPr sz="12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type="subTitle" idx="2"/>
          </p:nvPr>
        </p:nvSpPr>
        <p:spPr>
          <a:xfrm>
            <a:off x="2807400" y="3880200"/>
            <a:ext cx="1945200" cy="360000"/>
          </a:xfrm>
          <a:prstGeom prst="rect">
            <a:avLst/>
          </a:prstGeom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200"/>
              <a:buFont typeface="Lexend"/>
              <a:buNone/>
              <a:defRPr sz="12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6"/>
          <p:cNvSpPr txBox="1"/>
          <p:nvPr>
            <p:ph type="subTitle" idx="3"/>
          </p:nvPr>
        </p:nvSpPr>
        <p:spPr>
          <a:xfrm>
            <a:off x="5147975" y="3880200"/>
            <a:ext cx="1945200" cy="360000"/>
          </a:xfrm>
          <a:prstGeom prst="rect">
            <a:avLst/>
          </a:prstGeom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200"/>
              <a:buFont typeface="Lexend"/>
              <a:buNone/>
              <a:defRPr sz="12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6"/>
          <p:cNvSpPr txBox="1"/>
          <p:nvPr>
            <p:ph type="subTitle" idx="4"/>
          </p:nvPr>
        </p:nvSpPr>
        <p:spPr>
          <a:xfrm>
            <a:off x="466825" y="1702200"/>
            <a:ext cx="6624000" cy="360000"/>
          </a:xfrm>
          <a:prstGeom prst="rect">
            <a:avLst/>
          </a:prstGeom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200"/>
              <a:buFont typeface="Lexend"/>
              <a:buNone/>
              <a:defRPr sz="12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6"/>
          <p:cNvSpPr txBox="1"/>
          <p:nvPr>
            <p:ph type="subTitle" idx="5"/>
          </p:nvPr>
        </p:nvSpPr>
        <p:spPr>
          <a:xfrm>
            <a:off x="466825" y="2964050"/>
            <a:ext cx="2953200" cy="360000"/>
          </a:xfrm>
          <a:prstGeom prst="rect">
            <a:avLst/>
          </a:prstGeom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200"/>
              <a:buFont typeface="Lexend"/>
              <a:buNone/>
              <a:defRPr sz="12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6"/>
          <p:cNvSpPr txBox="1"/>
          <p:nvPr>
            <p:ph type="subTitle" idx="6"/>
          </p:nvPr>
        </p:nvSpPr>
        <p:spPr>
          <a:xfrm>
            <a:off x="4127250" y="2964050"/>
            <a:ext cx="2953200" cy="360000"/>
          </a:xfrm>
          <a:prstGeom prst="rect">
            <a:avLst/>
          </a:prstGeom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200"/>
              <a:buFont typeface="Lexend"/>
              <a:buNone/>
              <a:defRPr sz="12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53" name="Google Shape;53;p6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>
            <a:off x="6886512" y="10041210"/>
            <a:ext cx="181075" cy="246288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6"/>
          <p:cNvSpPr txBox="1"/>
          <p:nvPr>
            <p:ph type="subTitle" idx="7"/>
          </p:nvPr>
        </p:nvSpPr>
        <p:spPr>
          <a:xfrm>
            <a:off x="466825" y="531600"/>
            <a:ext cx="6624000" cy="36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400"/>
              <a:buNone/>
              <a:defRPr sz="1400" b="1"/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/>
  <p:timing/>
  <p:extLst>
    <p:ext uri="{DCECCB84-F9BA-43D5-87BE-67443E8EF086}">
      <p15:sldGuideLst xmlns:p15="http://schemas.microsoft.com/office/powerpoint/2012/main">
        <p15:guide id="1" orient="horz" pos="454">
          <p15:clr>
            <a:srgbClr val="D9D9D9"/>
          </p15:clr>
        </p15:guide>
        <p15:guide id="2" orient="horz" pos="544">
          <p15:clr>
            <a:srgbClr val="D9D9D9"/>
          </p15:clr>
        </p15:guide>
        <p15:guide id="3" orient="horz" pos="1916">
          <p15:clr>
            <a:srgbClr val="D9D9D9"/>
          </p15:clr>
        </p15:guide>
        <p15:guide id="4" orient="horz" pos="3368">
          <p15:clr>
            <a:srgbClr val="D9D9D9"/>
          </p15:clr>
        </p15:guide>
        <p15:guide id="5" orient="horz" pos="4762">
          <p15:clr>
            <a:srgbClr val="D9D9D9"/>
          </p15:clr>
        </p15:guide>
        <p15:guide id="6" orient="horz" pos="6282">
          <p15:clr>
            <a:srgbClr val="D9D9D9"/>
          </p15:clr>
        </p15:guide>
        <p15:guide id="7" pos="295">
          <p15:clr>
            <a:srgbClr val="FF0000"/>
          </p15:clr>
        </p15:guide>
        <p15:guide id="8" pos="4467">
          <p15:clr>
            <a:srgbClr val="FF0000"/>
          </p15:clr>
        </p15:guide>
        <p15:guide id="9" pos="1519">
          <p15:clr>
            <a:srgbClr val="D9D9D9"/>
          </p15:clr>
        </p15:guide>
        <p15:guide id="10" pos="1764">
          <p15:clr>
            <a:srgbClr val="D9D9D9"/>
          </p15:clr>
        </p15:guide>
        <p15:guide id="11" pos="3243">
          <p15:clr>
            <a:srgbClr val="D9D9D9"/>
          </p15:clr>
        </p15:guide>
        <p15:guide id="12" pos="2998">
          <p15:clr>
            <a:srgbClr val="D9D9D9"/>
          </p15:clr>
        </p15:guide>
        <p15:guide id="13" pos="3120">
          <p15:clr>
            <a:srgbClr val="D9D9D9"/>
          </p15:clr>
        </p15:guide>
        <p15:guide id="14" pos="1642">
          <p15:clr>
            <a:srgbClr val="D9D9D9"/>
          </p15:clr>
        </p15:guide>
        <p15:guide id="15" pos="2381">
          <p15:clr>
            <a:srgbClr val="D9D9D9"/>
          </p15:clr>
        </p15:guide>
        <p15:guide id="16" pos="2154">
          <p15:clr>
            <a:srgbClr val="FF0000"/>
          </p15:clr>
        </p15:guide>
        <p15:guide id="17" pos="2608">
          <p15:clr>
            <a:srgbClr val="FF0000"/>
          </p15:clr>
        </p15:guide>
        <p15:guide id="18" orient="horz" pos="227">
          <p15:clr>
            <a:srgbClr val="FF000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matchingName="Task 4">
  <p:cSld name="SECTION_HEADER_1_1_1_1_1_1_1_1_1_1_1_2_1">
    <p:spTree>
      <p:nvGrpSpPr>
        <p:cNvPr id="55" name="Shape 55"/>
        <p:cNvGrpSpPr/>
        <p:nvPr/>
      </p:nvGrpSpPr>
      <p:grpSpPr>
        <a:xfrm>
          <a:off x="0" y="0"/>
          <a:ext cx="0" cy="0"/>
        </a:xfrm>
      </p:grpSpPr>
      <p:sp>
        <p:nvSpPr>
          <p:cNvPr id="56" name="Google Shape;56;p7"/>
          <p:cNvSpPr txBox="1"/>
          <p:nvPr>
            <p:ph type="subTitle" idx="1"/>
          </p:nvPr>
        </p:nvSpPr>
        <p:spPr>
          <a:xfrm>
            <a:off x="468000" y="1327649"/>
            <a:ext cx="6624000" cy="3843600"/>
          </a:xfrm>
          <a:prstGeom prst="rect">
            <a:avLst/>
          </a:prstGeom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200"/>
              <a:buFont typeface="Lexend"/>
              <a:buNone/>
              <a:defRPr sz="1200"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57" name="Google Shape;57;p7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>
            <a:off x="6886512" y="10041210"/>
            <a:ext cx="181075" cy="246288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7"/>
          <p:cNvSpPr txBox="1"/>
          <p:nvPr>
            <p:ph type="subTitle" idx="2"/>
          </p:nvPr>
        </p:nvSpPr>
        <p:spPr>
          <a:xfrm>
            <a:off x="466825" y="531600"/>
            <a:ext cx="6624000" cy="36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400"/>
              <a:buNone/>
              <a:defRPr sz="1400" b="1"/>
            </a:lvl1pPr>
            <a:lvl2pPr lvl="1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rtl="0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/>
  <p:timing/>
  <p:extLst>
    <p:ext uri="{DCECCB84-F9BA-43D5-87BE-67443E8EF086}">
      <p15:sldGuideLst xmlns:p15="http://schemas.microsoft.com/office/powerpoint/2012/main">
        <p15:guide id="1" orient="horz" pos="454">
          <p15:clr>
            <a:srgbClr val="D9D9D9"/>
          </p15:clr>
        </p15:guide>
        <p15:guide id="2" orient="horz" pos="544">
          <p15:clr>
            <a:srgbClr val="D9D9D9"/>
          </p15:clr>
        </p15:guide>
        <p15:guide id="3" orient="horz" pos="1916">
          <p15:clr>
            <a:srgbClr val="D9D9D9"/>
          </p15:clr>
        </p15:guide>
        <p15:guide id="4" orient="horz" pos="3368">
          <p15:clr>
            <a:srgbClr val="D9D9D9"/>
          </p15:clr>
        </p15:guide>
        <p15:guide id="5" orient="horz" pos="4762">
          <p15:clr>
            <a:srgbClr val="D9D9D9"/>
          </p15:clr>
        </p15:guide>
        <p15:guide id="6" orient="horz" pos="6282">
          <p15:clr>
            <a:srgbClr val="D9D9D9"/>
          </p15:clr>
        </p15:guide>
        <p15:guide id="7" pos="295">
          <p15:clr>
            <a:srgbClr val="FF0000"/>
          </p15:clr>
        </p15:guide>
        <p15:guide id="8" pos="4467">
          <p15:clr>
            <a:srgbClr val="FF0000"/>
          </p15:clr>
        </p15:guide>
        <p15:guide id="9" pos="1519">
          <p15:clr>
            <a:srgbClr val="D9D9D9"/>
          </p15:clr>
        </p15:guide>
        <p15:guide id="10" pos="1764">
          <p15:clr>
            <a:srgbClr val="D9D9D9"/>
          </p15:clr>
        </p15:guide>
        <p15:guide id="11" pos="3243">
          <p15:clr>
            <a:srgbClr val="D9D9D9"/>
          </p15:clr>
        </p15:guide>
        <p15:guide id="12" pos="2998">
          <p15:clr>
            <a:srgbClr val="D9D9D9"/>
          </p15:clr>
        </p15:guide>
        <p15:guide id="13" pos="3120">
          <p15:clr>
            <a:srgbClr val="D9D9D9"/>
          </p15:clr>
        </p15:guide>
        <p15:guide id="14" pos="1642">
          <p15:clr>
            <a:srgbClr val="D9D9D9"/>
          </p15:clr>
        </p15:guide>
        <p15:guide id="15" pos="2381">
          <p15:clr>
            <a:srgbClr val="D9D9D9"/>
          </p15:clr>
        </p15:guide>
        <p15:guide id="16" pos="2154">
          <p15:clr>
            <a:srgbClr val="FF0000"/>
          </p15:clr>
        </p15:guide>
        <p15:guide id="17" pos="2608">
          <p15:clr>
            <a:srgbClr val="FF0000"/>
          </p15:clr>
        </p15:guide>
        <p15:guide id="18" orient="horz" pos="227">
          <p15:clr>
            <a:srgbClr val="FF000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matchingName="Elements to copy and paste">
  <p:cSld name="SECTION_HEADER_1_1_1_1_1_1_1_1_1_1_1_2_1_1">
    <p:spTree>
      <p:nvGrpSpPr>
        <p:cNvPr id="59" name="Shape 59"/>
        <p:cNvGrpSpPr/>
        <p:nvPr/>
      </p:nvGrpSpPr>
      <p:grpSpPr>
        <a:xfrm>
          <a:off x="0" y="0"/>
          <a:ext cx="0" cy="0"/>
        </a:xfrm>
      </p:grpSpPr>
      <p:sp>
        <p:nvSpPr>
          <p:cNvPr id="60" name="Google Shape;60;p8"/>
          <p:cNvSpPr txBox="1"/>
          <p:nvPr/>
        </p:nvSpPr>
        <p:spPr>
          <a:xfrm>
            <a:off x="493450" y="416654"/>
            <a:ext cx="66240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GB" b="1">
                <a:latin typeface="Lexend"/>
                <a:ea typeface="Lexend"/>
                <a:cs typeface="Lexend"/>
                <a:sym typeface="Lexend"/>
              </a:rPr>
              <a:t>Elements to copy and paste</a:t>
            </a:r>
            <a:endParaRPr sz="1100"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61" name="Google Shape;61;p8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>
            <a:off x="6886512" y="10041210"/>
            <a:ext cx="181075" cy="2462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/>
  <p:extLst>
    <p:ext uri="{DCECCB84-F9BA-43D5-87BE-67443E8EF086}">
      <p15:sldGuideLst xmlns:p15="http://schemas.microsoft.com/office/powerpoint/2012/main">
        <p15:guide id="1" orient="horz" pos="454">
          <p15:clr>
            <a:srgbClr val="D9D9D9"/>
          </p15:clr>
        </p15:guide>
        <p15:guide id="2" orient="horz" pos="544">
          <p15:clr>
            <a:srgbClr val="D9D9D9"/>
          </p15:clr>
        </p15:guide>
        <p15:guide id="3" orient="horz" pos="1916">
          <p15:clr>
            <a:srgbClr val="D9D9D9"/>
          </p15:clr>
        </p15:guide>
        <p15:guide id="4" orient="horz" pos="3368">
          <p15:clr>
            <a:srgbClr val="D9D9D9"/>
          </p15:clr>
        </p15:guide>
        <p15:guide id="5" orient="horz" pos="4762">
          <p15:clr>
            <a:srgbClr val="D9D9D9"/>
          </p15:clr>
        </p15:guide>
        <p15:guide id="6" orient="horz" pos="6282">
          <p15:clr>
            <a:srgbClr val="D9D9D9"/>
          </p15:clr>
        </p15:guide>
        <p15:guide id="7" pos="295">
          <p15:clr>
            <a:srgbClr val="FF0000"/>
          </p15:clr>
        </p15:guide>
        <p15:guide id="8" pos="4467">
          <p15:clr>
            <a:srgbClr val="FF0000"/>
          </p15:clr>
        </p15:guide>
        <p15:guide id="9" pos="1519">
          <p15:clr>
            <a:srgbClr val="D9D9D9"/>
          </p15:clr>
        </p15:guide>
        <p15:guide id="10" pos="1764">
          <p15:clr>
            <a:srgbClr val="D9D9D9"/>
          </p15:clr>
        </p15:guide>
        <p15:guide id="11" pos="3243">
          <p15:clr>
            <a:srgbClr val="D9D9D9"/>
          </p15:clr>
        </p15:guide>
        <p15:guide id="12" pos="2998">
          <p15:clr>
            <a:srgbClr val="D9D9D9"/>
          </p15:clr>
        </p15:guide>
        <p15:guide id="13" pos="3120">
          <p15:clr>
            <a:srgbClr val="D9D9D9"/>
          </p15:clr>
        </p15:guide>
        <p15:guide id="14" pos="1642">
          <p15:clr>
            <a:srgbClr val="D9D9D9"/>
          </p15:clr>
        </p15:guide>
        <p15:guide id="15" pos="2381">
          <p15:clr>
            <a:srgbClr val="D9D9D9"/>
          </p15:clr>
        </p15:guide>
        <p15:guide id="16" pos="2154">
          <p15:clr>
            <a:srgbClr val="FF0000"/>
          </p15:clr>
        </p15:guide>
        <p15:guide id="17" pos="2608">
          <p15:clr>
            <a:srgbClr val="FF0000"/>
          </p15:clr>
        </p15:guide>
        <p15:guide id="18" orient="horz" pos="227">
          <p15:clr>
            <a:srgbClr val="FF000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matchingName="1.0 Title page">
  <p:cSld name="SECTION_HEADER_1_1_1_1_1_1_1_1_1_1_1_2_1_1_1_1_1">
    <p:bg>
      <p:bgPr>
        <a:solidFill>
          <a:schemeClr val="lt1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</a:xfrm>
      </p:grpSpPr>
      <p:pic>
        <p:nvPicPr>
          <p:cNvPr id="67" name="Google Shape;67;p10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>
            <a:off x="6910937" y="9972010"/>
            <a:ext cx="181075" cy="246288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0"/>
          <p:cNvSpPr txBox="1"/>
          <p:nvPr>
            <p:ph type="sldNum" idx="12"/>
          </p:nvPr>
        </p:nvSpPr>
        <p:spPr>
          <a:xfrm>
            <a:off x="6352325" y="9972000"/>
            <a:ext cx="4833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1pPr>
            <a:lvl2pPr lvl="1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2pPr>
            <a:lvl3pPr lvl="2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3pPr>
            <a:lvl4pPr lvl="3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4pPr>
            <a:lvl5pPr lvl="4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5pPr>
            <a:lvl6pPr lvl="5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6pPr>
            <a:lvl7pPr lvl="6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7pPr>
            <a:lvl8pPr lvl="7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8pPr>
            <a:lvl9pPr lvl="8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9pPr>
          </a:lstStyle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9" name="Google Shape;69;p10"/>
          <p:cNvSpPr txBox="1"/>
          <p:nvPr>
            <p:ph type="title"/>
          </p:nvPr>
        </p:nvSpPr>
        <p:spPr>
          <a:xfrm>
            <a:off x="468000" y="864000"/>
            <a:ext cx="6624000" cy="360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sp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1pPr>
            <a:lvl2pPr lvl="1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2pPr>
            <a:lvl3pPr lvl="2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3pPr>
            <a:lvl4pPr lvl="3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4pPr>
            <a:lvl5pPr lvl="4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5pPr>
            <a:lvl6pPr lvl="5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6pPr>
            <a:lvl7pPr lvl="6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7pPr>
            <a:lvl8pPr lvl="7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8pPr>
            <a:lvl9pPr lvl="8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70" name="Google Shape;70;p10"/>
          <p:cNvSpPr txBox="1"/>
          <p:nvPr/>
        </p:nvSpPr>
        <p:spPr>
          <a:xfrm>
            <a:off x="466825" y="360000"/>
            <a:ext cx="23340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200" b="1">
                <a:latin typeface="Lexend"/>
                <a:ea typeface="Lexend"/>
                <a:cs typeface="Lexend"/>
                <a:sym typeface="Lexend"/>
              </a:rPr>
              <a:t>Name</a:t>
            </a:r>
            <a:r>
              <a:rPr lang="en-GB" b="1">
                <a:latin typeface="Lexend"/>
                <a:ea typeface="Lexend"/>
                <a:cs typeface="Lexend"/>
                <a:sym typeface="Lexend"/>
              </a:rPr>
              <a:t>:</a:t>
            </a:r>
            <a:endParaRPr b="1">
              <a:latin typeface="Lexend"/>
              <a:ea typeface="Lexend"/>
              <a:cs typeface="Lexend"/>
              <a:sym typeface="Lexend"/>
            </a:endParaRPr>
          </a:p>
        </p:txBody>
      </p:sp>
      <p:cxnSp>
        <p:nvCxnSpPr>
          <p:cNvPr id="71" name="Google Shape;71;p10"/>
          <p:cNvCxnSpPr/>
          <p:nvPr/>
        </p:nvCxnSpPr>
        <p:spPr>
          <a:xfrm>
            <a:off x="987525" y="610425"/>
            <a:ext cx="181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72" name="Google Shape;72;p1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722275" y="215699"/>
            <a:ext cx="504000" cy="50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8000" y="1242003"/>
            <a:ext cx="6624000" cy="66240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0"/>
          <p:cNvSpPr txBox="1"/>
          <p:nvPr/>
        </p:nvSpPr>
        <p:spPr>
          <a:xfrm>
            <a:off x="6189000" y="360000"/>
            <a:ext cx="9030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200" b="1">
                <a:latin typeface="Lexend"/>
                <a:ea typeface="Lexend"/>
                <a:cs typeface="Lexend"/>
                <a:sym typeface="Lexend"/>
              </a:rPr>
              <a:t>Worksheet</a:t>
            </a:r>
            <a:endParaRPr b="1"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  <p:transition/>
  <p:timing/>
  <p:extLst>
    <p:ext uri="{DCECCB84-F9BA-43D5-87BE-67443E8EF086}">
      <p15:sldGuideLst xmlns:p15="http://schemas.microsoft.com/office/powerpoint/2012/main">
        <p15:guide id="1" orient="horz" pos="454">
          <p15:clr>
            <a:srgbClr val="D9D9D9"/>
          </p15:clr>
        </p15:guide>
        <p15:guide id="2" orient="horz" pos="544">
          <p15:clr>
            <a:srgbClr val="D9D9D9"/>
          </p15:clr>
        </p15:guide>
        <p15:guide id="3" orient="horz" pos="1916">
          <p15:clr>
            <a:srgbClr val="D9D9D9"/>
          </p15:clr>
        </p15:guide>
        <p15:guide id="4" orient="horz" pos="3368">
          <p15:clr>
            <a:srgbClr val="D9D9D9"/>
          </p15:clr>
        </p15:guide>
        <p15:guide id="5" orient="horz" pos="4762">
          <p15:clr>
            <a:srgbClr val="D9D9D9"/>
          </p15:clr>
        </p15:guide>
        <p15:guide id="6" orient="horz" pos="6282">
          <p15:clr>
            <a:srgbClr val="D9D9D9"/>
          </p15:clr>
        </p15:guide>
        <p15:guide id="7" pos="295">
          <p15:clr>
            <a:srgbClr val="FF0000"/>
          </p15:clr>
        </p15:guide>
        <p15:guide id="8" pos="4467">
          <p15:clr>
            <a:srgbClr val="FF0000"/>
          </p15:clr>
        </p15:guide>
        <p15:guide id="9" pos="1519">
          <p15:clr>
            <a:srgbClr val="D9D9D9"/>
          </p15:clr>
        </p15:guide>
        <p15:guide id="10" pos="1764">
          <p15:clr>
            <a:srgbClr val="D9D9D9"/>
          </p15:clr>
        </p15:guide>
        <p15:guide id="11" pos="3243">
          <p15:clr>
            <a:srgbClr val="D9D9D9"/>
          </p15:clr>
        </p15:guide>
        <p15:guide id="12" pos="2998">
          <p15:clr>
            <a:srgbClr val="D9D9D9"/>
          </p15:clr>
        </p15:guide>
        <p15:guide id="13" pos="3120">
          <p15:clr>
            <a:srgbClr val="D9D9D9"/>
          </p15:clr>
        </p15:guide>
        <p15:guide id="14" pos="1642">
          <p15:clr>
            <a:srgbClr val="D9D9D9"/>
          </p15:clr>
        </p15:guide>
        <p15:guide id="15" pos="2381">
          <p15:clr>
            <a:srgbClr val="D9D9D9"/>
          </p15:clr>
        </p15:guide>
        <p15:guide id="16" pos="2154">
          <p15:clr>
            <a:srgbClr val="FF0000"/>
          </p15:clr>
        </p15:guide>
        <p15:guide id="17" pos="2608">
          <p15:clr>
            <a:srgbClr val="FF0000"/>
          </p15:clr>
        </p15:guide>
        <p15:guide id="18" orient="horz" pos="227">
          <p15:clr>
            <a:srgbClr val="FF000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matchingName="1.1 Title page with long title">
  <p:cSld name="SECTION_HEADER_1_1_1_1_1_1_1_1_1_1_1_2_1_1_1_1_1_1_2">
    <p:bg>
      <p:bgPr>
        <a:solidFill>
          <a:schemeClr val="lt1"/>
        </a:solid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</a:xfrm>
      </p:grpSpPr>
      <p:pic>
        <p:nvPicPr>
          <p:cNvPr id="76" name="Google Shape;76;p11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>
            <a:off x="6910937" y="9972010"/>
            <a:ext cx="181075" cy="2462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1"/>
          <p:cNvSpPr txBox="1"/>
          <p:nvPr>
            <p:ph type="sldNum" idx="12"/>
          </p:nvPr>
        </p:nvSpPr>
        <p:spPr>
          <a:xfrm>
            <a:off x="6352325" y="9972000"/>
            <a:ext cx="4833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1pPr>
            <a:lvl2pPr lvl="1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2pPr>
            <a:lvl3pPr lvl="2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3pPr>
            <a:lvl4pPr lvl="3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4pPr>
            <a:lvl5pPr lvl="4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5pPr>
            <a:lvl6pPr lvl="5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6pPr>
            <a:lvl7pPr lvl="6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7pPr>
            <a:lvl8pPr lvl="7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8pPr>
            <a:lvl9pPr lvl="8" rtl="0">
              <a:buNone/>
              <a:defRPr sz="1200">
                <a:latin typeface="Lexend Medium"/>
                <a:ea typeface="Lexend Medium"/>
                <a:cs typeface="Lexend Medium"/>
                <a:sym typeface="Lexend Medium"/>
              </a:defRPr>
            </a:lvl9pPr>
          </a:lstStyle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8" name="Google Shape;78;p11"/>
          <p:cNvSpPr txBox="1"/>
          <p:nvPr>
            <p:ph type="title"/>
          </p:nvPr>
        </p:nvSpPr>
        <p:spPr>
          <a:xfrm>
            <a:off x="468000" y="864000"/>
            <a:ext cx="6624000" cy="360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sp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1pPr>
            <a:lvl2pPr lvl="1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2pPr>
            <a:lvl3pPr lvl="2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3pPr>
            <a:lvl4pPr lvl="3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4pPr>
            <a:lvl5pPr lvl="4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5pPr>
            <a:lvl6pPr lvl="5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6pPr>
            <a:lvl7pPr lvl="6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7pPr>
            <a:lvl8pPr lvl="7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8pPr>
            <a:lvl9pPr lvl="8" rtl="0">
              <a:spcBef>
                <a:spcPct val="0"/>
              </a:spcBef>
              <a:spcAft>
                <a:spcPct val="0"/>
              </a:spcAft>
              <a:buSzPts val="1800"/>
              <a:buNone/>
              <a:defRPr sz="1800"/>
            </a:lvl9pPr>
          </a:lstStyle>
          <a:p/>
        </p:txBody>
      </p:sp>
      <p:pic>
        <p:nvPicPr>
          <p:cNvPr id="79" name="Google Shape;79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68000" y="1543153"/>
            <a:ext cx="6624000" cy="66240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1"/>
          <p:cNvSpPr txBox="1"/>
          <p:nvPr/>
        </p:nvSpPr>
        <p:spPr>
          <a:xfrm>
            <a:off x="466825" y="360000"/>
            <a:ext cx="23340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200" b="1">
                <a:latin typeface="Lexend"/>
                <a:ea typeface="Lexend"/>
                <a:cs typeface="Lexend"/>
                <a:sym typeface="Lexend"/>
              </a:rPr>
              <a:t>Name</a:t>
            </a:r>
            <a:r>
              <a:rPr lang="en-GB" b="1">
                <a:latin typeface="Lexend"/>
                <a:ea typeface="Lexend"/>
                <a:cs typeface="Lexend"/>
                <a:sym typeface="Lexend"/>
              </a:rPr>
              <a:t>:</a:t>
            </a:r>
            <a:endParaRPr b="1">
              <a:latin typeface="Lexend"/>
              <a:ea typeface="Lexend"/>
              <a:cs typeface="Lexend"/>
              <a:sym typeface="Lexend"/>
            </a:endParaRPr>
          </a:p>
        </p:txBody>
      </p:sp>
      <p:cxnSp>
        <p:nvCxnSpPr>
          <p:cNvPr id="81" name="Google Shape;81;p11"/>
          <p:cNvCxnSpPr/>
          <p:nvPr/>
        </p:nvCxnSpPr>
        <p:spPr>
          <a:xfrm>
            <a:off x="987525" y="610425"/>
            <a:ext cx="181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82" name="Google Shape;82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22275" y="215699"/>
            <a:ext cx="504000" cy="50400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1"/>
          <p:cNvSpPr txBox="1"/>
          <p:nvPr/>
        </p:nvSpPr>
        <p:spPr>
          <a:xfrm>
            <a:off x="6189000" y="360000"/>
            <a:ext cx="9030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200" b="1">
                <a:latin typeface="Lexend"/>
                <a:ea typeface="Lexend"/>
                <a:cs typeface="Lexend"/>
                <a:sym typeface="Lexend"/>
              </a:rPr>
              <a:t>Worksheet</a:t>
            </a:r>
            <a:endParaRPr b="1"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  <p:transition/>
  <p:timing/>
  <p:extLst>
    <p:ext uri="{DCECCB84-F9BA-43D5-87BE-67443E8EF086}">
      <p15:sldGuideLst xmlns:p15="http://schemas.microsoft.com/office/powerpoint/2012/main">
        <p15:guide id="1" orient="horz" pos="454">
          <p15:clr>
            <a:srgbClr val="D9D9D9"/>
          </p15:clr>
        </p15:guide>
        <p15:guide id="2" orient="horz" pos="544">
          <p15:clr>
            <a:srgbClr val="D9D9D9"/>
          </p15:clr>
        </p15:guide>
        <p15:guide id="3" orient="horz" pos="1916">
          <p15:clr>
            <a:srgbClr val="D9D9D9"/>
          </p15:clr>
        </p15:guide>
        <p15:guide id="4" orient="horz" pos="3368">
          <p15:clr>
            <a:srgbClr val="D9D9D9"/>
          </p15:clr>
        </p15:guide>
        <p15:guide id="5" orient="horz" pos="4762">
          <p15:clr>
            <a:srgbClr val="D9D9D9"/>
          </p15:clr>
        </p15:guide>
        <p15:guide id="6" orient="horz" pos="6282">
          <p15:clr>
            <a:srgbClr val="D9D9D9"/>
          </p15:clr>
        </p15:guide>
        <p15:guide id="7" pos="295">
          <p15:clr>
            <a:srgbClr val="FF0000"/>
          </p15:clr>
        </p15:guide>
        <p15:guide id="8" pos="4467">
          <p15:clr>
            <a:srgbClr val="FF0000"/>
          </p15:clr>
        </p15:guide>
        <p15:guide id="9" pos="1519">
          <p15:clr>
            <a:srgbClr val="D9D9D9"/>
          </p15:clr>
        </p15:guide>
        <p15:guide id="10" pos="1764">
          <p15:clr>
            <a:srgbClr val="D9D9D9"/>
          </p15:clr>
        </p15:guide>
        <p15:guide id="11" pos="3243">
          <p15:clr>
            <a:srgbClr val="D9D9D9"/>
          </p15:clr>
        </p15:guide>
        <p15:guide id="12" pos="2998">
          <p15:clr>
            <a:srgbClr val="D9D9D9"/>
          </p15:clr>
        </p15:guide>
        <p15:guide id="13" pos="3120">
          <p15:clr>
            <a:srgbClr val="D9D9D9"/>
          </p15:clr>
        </p15:guide>
        <p15:guide id="14" pos="1642">
          <p15:clr>
            <a:srgbClr val="D9D9D9"/>
          </p15:clr>
        </p15:guide>
        <p15:guide id="15" pos="2381">
          <p15:clr>
            <a:srgbClr val="D9D9D9"/>
          </p15:clr>
        </p15:guide>
        <p15:guide id="16" pos="2154">
          <p15:clr>
            <a:srgbClr val="FF0000"/>
          </p15:clr>
        </p15:guide>
        <p15:guide id="17" pos="2608">
          <p15:clr>
            <a:srgbClr val="FF0000"/>
          </p15:clr>
        </p15:guide>
        <p15:guide id="18" orient="horz" pos="227">
          <p15:clr>
            <a:srgbClr val="FF0000"/>
          </p15:clr>
        </p15:guide>
      </p15:sldGuideLst>
    </p:ext>
  </p:extLst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theme" Target="../theme/theme1.xml" /></Relationships>
</file>

<file path=ppt/slideMasters/_rels/slideMaster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 /><Relationship Id="rId10" Type="http://schemas.openxmlformats.org/officeDocument/2006/relationships/slideLayout" Target="../slideLayouts/slideLayout17.xml" /><Relationship Id="rId11" Type="http://schemas.openxmlformats.org/officeDocument/2006/relationships/theme" Target="../theme/theme2.xml" /><Relationship Id="rId2" Type="http://schemas.openxmlformats.org/officeDocument/2006/relationships/slideLayout" Target="../slideLayouts/slideLayout9.xml" /><Relationship Id="rId3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12.xml" /><Relationship Id="rId6" Type="http://schemas.openxmlformats.org/officeDocument/2006/relationships/slideLayout" Target="../slideLayouts/slideLayout13.xml" /><Relationship Id="rId7" Type="http://schemas.openxmlformats.org/officeDocument/2006/relationships/slideLayout" Target="../slideLayouts/slideLayout14.xml" /><Relationship Id="rId8" Type="http://schemas.openxmlformats.org/officeDocument/2006/relationships/slideLayout" Target="../slideLayouts/slideLayout15.xml" /><Relationship Id="rId9" Type="http://schemas.openxmlformats.org/officeDocument/2006/relationships/slideLayout" Target="../slideLayouts/slideLayout16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200"/>
              <a:buFont typeface="Lexend"/>
              <a:buNone/>
              <a:defRPr sz="2200" b="1" i="0" u="none" strike="noStrike" cap="non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marR="0" lvl="1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Lexend"/>
              <a:buNone/>
              <a:defRPr sz="2800" i="0" u="none" strike="noStrike" cap="non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marR="0" lvl="2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Lexend"/>
              <a:buNone/>
              <a:defRPr sz="2800" i="0" u="none" strike="noStrike" cap="non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marR="0" lvl="3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Lexend"/>
              <a:buNone/>
              <a:defRPr sz="2800" i="0" u="none" strike="noStrike" cap="non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marR="0" lvl="4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Lexend"/>
              <a:buNone/>
              <a:defRPr sz="2800" i="0" u="none" strike="noStrike" cap="non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marR="0" lvl="5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Lexend"/>
              <a:buNone/>
              <a:defRPr sz="2800" i="0" u="none" strike="noStrike" cap="non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marR="0" lvl="6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Lexend"/>
              <a:buNone/>
              <a:defRPr sz="2800" i="0" u="none" strike="noStrike" cap="non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marR="0" lvl="7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Lexend"/>
              <a:buNone/>
              <a:defRPr sz="2800" i="0" u="none" strike="noStrike" cap="non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marR="0" lvl="8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Lexend"/>
              <a:buNone/>
              <a:defRPr sz="2800" i="0" u="none" strike="noStrike" cap="non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type="body" idx="1"/>
          </p:nvPr>
        </p:nvSpPr>
        <p:spPr>
          <a:xfrm>
            <a:off x="257705" y="2395696"/>
            <a:ext cx="7044600" cy="71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800"/>
              <a:buFont typeface="Lexend"/>
              <a:buChar char="●"/>
              <a:defRPr sz="18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Font typeface="Lexend"/>
              <a:buChar char="○"/>
              <a:defRPr sz="14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Font typeface="Lexend"/>
              <a:buChar char="■"/>
              <a:defRPr sz="14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Font typeface="Lexend"/>
              <a:buChar char="●"/>
              <a:defRPr sz="14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Font typeface="Lexend"/>
              <a:buChar char="○"/>
              <a:defRPr sz="14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Font typeface="Lexend"/>
              <a:buChar char="■"/>
              <a:defRPr sz="14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Font typeface="Lexend"/>
              <a:buChar char="●"/>
              <a:defRPr sz="14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Font typeface="Lexend"/>
              <a:buChar char="○"/>
              <a:defRPr sz="14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Font typeface="Kalam"/>
              <a:buChar char="■"/>
              <a:defRPr sz="1400" i="0" u="none" strike="noStrike" cap="none">
                <a:solidFill>
                  <a:schemeClr val="dk2"/>
                </a:solidFill>
                <a:latin typeface="Kalam"/>
                <a:ea typeface="Kalam"/>
                <a:cs typeface="Kalam"/>
                <a:sym typeface="Kalam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000"/>
              <a:buFont typeface="Arial"/>
              <a:buNone/>
              <a:defRPr sz="10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marL="0" marR="0" lvl="1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000"/>
              <a:buFont typeface="Arial"/>
              <a:buNone/>
              <a:defRPr sz="10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marL="0" marR="0" lvl="2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000"/>
              <a:buFont typeface="Arial"/>
              <a:buNone/>
              <a:defRPr sz="10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marL="0" marR="0" lvl="3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000"/>
              <a:buFont typeface="Arial"/>
              <a:buNone/>
              <a:defRPr sz="10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marL="0" marR="0" lvl="4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000"/>
              <a:buFont typeface="Arial"/>
              <a:buNone/>
              <a:defRPr sz="10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marL="0" marR="0" lvl="5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000"/>
              <a:buFont typeface="Arial"/>
              <a:buNone/>
              <a:defRPr sz="10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marL="0" marR="0" lvl="6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000"/>
              <a:buFont typeface="Arial"/>
              <a:buNone/>
              <a:defRPr sz="10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marL="0" marR="0" lvl="7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000"/>
              <a:buFont typeface="Arial"/>
              <a:buNone/>
              <a:defRPr sz="10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marL="0" marR="0" lvl="8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000"/>
              <a:buFont typeface="Arial"/>
              <a:buNone/>
              <a:defRPr sz="10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fld id="{00000000-1234-1234-1234-123412341234}" type="slidenum">
              <a:rPr lang="en-GB"/>
              <a:t>0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</p:sldLayoutIdLst>
  <p:transition/>
  <p:timing/>
  <p:txStyles>
    <p:title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lt1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</a:xfrm>
      </p:grpSpPr>
      <p:sp>
        <p:nvSpPr>
          <p:cNvPr id="63" name="Google Shape;63;p9"/>
          <p:cNvSpPr txBox="1"/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200"/>
              <a:buFont typeface="Lexend"/>
              <a:buNone/>
              <a:defRPr sz="2200" b="1" i="0" u="none" strike="noStrike" cap="non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marR="0" lvl="1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Lexend"/>
              <a:buNone/>
              <a:defRPr sz="2800" i="0" u="none" strike="noStrike" cap="non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marR="0" lvl="2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Lexend"/>
              <a:buNone/>
              <a:defRPr sz="2800" i="0" u="none" strike="noStrike" cap="non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marR="0" lvl="3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Lexend"/>
              <a:buNone/>
              <a:defRPr sz="2800" i="0" u="none" strike="noStrike" cap="non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marR="0" lvl="4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Lexend"/>
              <a:buNone/>
              <a:defRPr sz="2800" i="0" u="none" strike="noStrike" cap="non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marR="0" lvl="5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Lexend"/>
              <a:buNone/>
              <a:defRPr sz="2800" i="0" u="none" strike="noStrike" cap="non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marR="0" lvl="6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Lexend"/>
              <a:buNone/>
              <a:defRPr sz="2800" i="0" u="none" strike="noStrike" cap="non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marR="0" lvl="7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Lexend"/>
              <a:buNone/>
              <a:defRPr sz="2800" i="0" u="none" strike="noStrike" cap="non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marR="0" lvl="8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Lexend"/>
              <a:buNone/>
              <a:defRPr sz="2800" i="0" u="none" strike="noStrike" cap="non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64" name="Google Shape;64;p9"/>
          <p:cNvSpPr txBox="1"/>
          <p:nvPr>
            <p:ph type="body" idx="1"/>
          </p:nvPr>
        </p:nvSpPr>
        <p:spPr>
          <a:xfrm>
            <a:off x="257705" y="2395696"/>
            <a:ext cx="7044600" cy="71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800"/>
              <a:buFont typeface="Lexend"/>
              <a:buChar char="●"/>
              <a:defRPr sz="18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Font typeface="Lexend"/>
              <a:buChar char="○"/>
              <a:defRPr sz="14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Font typeface="Lexend"/>
              <a:buChar char="■"/>
              <a:defRPr sz="14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Font typeface="Lexend"/>
              <a:buChar char="●"/>
              <a:defRPr sz="14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Font typeface="Lexend"/>
              <a:buChar char="○"/>
              <a:defRPr sz="14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Font typeface="Lexend"/>
              <a:buChar char="■"/>
              <a:defRPr sz="14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Font typeface="Lexend"/>
              <a:buChar char="●"/>
              <a:defRPr sz="14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Font typeface="Lexend"/>
              <a:buChar char="○"/>
              <a:defRPr sz="14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Font typeface="Kalam"/>
              <a:buChar char="■"/>
              <a:defRPr sz="1400" i="0" u="none" strike="noStrike" cap="none">
                <a:solidFill>
                  <a:schemeClr val="dk2"/>
                </a:solidFill>
                <a:latin typeface="Kalam"/>
                <a:ea typeface="Kalam"/>
                <a:cs typeface="Kalam"/>
                <a:sym typeface="Kalam"/>
              </a:defRPr>
            </a:lvl9pPr>
          </a:lstStyle>
          <a:p/>
        </p:txBody>
      </p:sp>
      <p:sp>
        <p:nvSpPr>
          <p:cNvPr id="65" name="Google Shape;65;p9"/>
          <p:cNvSpPr txBox="1"/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000"/>
              <a:buFont typeface="Arial"/>
              <a:buNone/>
              <a:defRPr sz="10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marL="0" marR="0" lvl="1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000"/>
              <a:buFont typeface="Arial"/>
              <a:buNone/>
              <a:defRPr sz="10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marL="0" marR="0" lvl="2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000"/>
              <a:buFont typeface="Arial"/>
              <a:buNone/>
              <a:defRPr sz="10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marL="0" marR="0" lvl="3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000"/>
              <a:buFont typeface="Arial"/>
              <a:buNone/>
              <a:defRPr sz="10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marL="0" marR="0" lvl="4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000"/>
              <a:buFont typeface="Arial"/>
              <a:buNone/>
              <a:defRPr sz="10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marL="0" marR="0" lvl="5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000"/>
              <a:buFont typeface="Arial"/>
              <a:buNone/>
              <a:defRPr sz="10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marL="0" marR="0" lvl="6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000"/>
              <a:buFont typeface="Arial"/>
              <a:buNone/>
              <a:defRPr sz="10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marL="0" marR="0" lvl="7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000"/>
              <a:buFont typeface="Arial"/>
              <a:buNone/>
              <a:defRPr sz="10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marL="0" marR="0" lvl="8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000"/>
              <a:buFont typeface="Arial"/>
              <a:buNone/>
              <a:defRPr sz="1000" i="0" u="none" strike="noStrike" cap="none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fld id="{00000000-1234-1234-1234-123412341234}" type="slidenum">
              <a:rPr lang="en-GB"/>
              <a:t>0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</p:sldLayoutIdLst>
  <p:transition/>
  <p:timing/>
  <p:txStyles>
    <p:title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5.png" /><Relationship Id="rId4" Type="http://schemas.openxmlformats.org/officeDocument/2006/relationships/image" Target="../media/image6.jpeg" /><Relationship Id="rId5" Type="http://schemas.openxmlformats.org/officeDocument/2006/relationships/image" Target="../media/image7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1.xml" /><Relationship Id="rId2" Type="http://schemas.openxmlformats.org/officeDocument/2006/relationships/notesSlide" Target="../notesSlides/notesSlide2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58" name="Shape 158"/>
        <p:cNvGrpSpPr/>
        <p:nvPr/>
      </p:nvGrpSpPr>
      <p:grpSpPr>
        <a:xfrm>
          <a:off x="0" y="0"/>
          <a:ext cx="0" cy="0"/>
        </a:xfrm>
      </p:grpSpPr>
      <p:sp>
        <p:nvSpPr>
          <p:cNvPr id="159" name="Google Shape;159;p20"/>
          <p:cNvSpPr txBox="1"/>
          <p:nvPr>
            <p:ph type="title"/>
          </p:nvPr>
        </p:nvSpPr>
        <p:spPr>
          <a:xfrm>
            <a:off x="468000" y="864000"/>
            <a:ext cx="6624000" cy="831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Describing the troll in ‘The Three Billy Goats Gruff’</a:t>
            </a:r>
            <a:endParaRPr/>
          </a:p>
          <a:p>
            <a:pPr marL="0" lvl="0" indent="0" algn="l" rt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160" name="Google Shape;160;p20"/>
          <p:cNvSpPr txBox="1"/>
          <p:nvPr>
            <p:ph type="sldNum" idx="12"/>
          </p:nvPr>
        </p:nvSpPr>
        <p:spPr>
          <a:xfrm>
            <a:off x="6352325" y="9972000"/>
            <a:ext cx="4833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  <p:sp>
        <p:nvSpPr>
          <p:cNvPr id="161" name="Google Shape;161;p20"/>
          <p:cNvSpPr txBox="1"/>
          <p:nvPr/>
        </p:nvSpPr>
        <p:spPr>
          <a:xfrm>
            <a:off x="313700" y="1933550"/>
            <a:ext cx="5847900" cy="8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en-GB" sz="1600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Sort these </a:t>
            </a:r>
            <a:r>
              <a:rPr lang="en-GB" sz="1600" b="1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adjectives </a:t>
            </a:r>
            <a:r>
              <a:rPr lang="en-GB" sz="1600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into </a:t>
            </a:r>
            <a:r>
              <a:rPr lang="en-GB" sz="1600" b="1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personality </a:t>
            </a:r>
            <a:r>
              <a:rPr lang="en-GB" sz="1600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and </a:t>
            </a:r>
            <a:r>
              <a:rPr lang="en-GB" sz="1600" b="1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appearance:</a:t>
            </a:r>
            <a:endParaRPr sz="1600" b="1">
              <a:solidFill>
                <a:srgbClr val="000000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62" name="Google Shape;162;p20"/>
          <p:cNvSpPr txBox="1"/>
          <p:nvPr/>
        </p:nvSpPr>
        <p:spPr>
          <a:xfrm>
            <a:off x="313694" y="1481725"/>
            <a:ext cx="5618400" cy="38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800" b="1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Task A: Using adjectives</a:t>
            </a:r>
            <a:endParaRPr sz="1800" b="1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63" name="Google Shape;16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23343" y="3123051"/>
            <a:ext cx="1074301" cy="1415551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20"/>
          <p:cNvSpPr txBox="1"/>
          <p:nvPr/>
        </p:nvSpPr>
        <p:spPr>
          <a:xfrm>
            <a:off x="4657447" y="3200500"/>
            <a:ext cx="18873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en-GB" sz="1600" b="1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appearance</a:t>
            </a:r>
            <a:endParaRPr sz="1600" b="1">
              <a:solidFill>
                <a:srgbClr val="000000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65" name="Google Shape;165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79879" y="1490050"/>
            <a:ext cx="655743" cy="800099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20"/>
          <p:cNvSpPr txBox="1"/>
          <p:nvPr/>
        </p:nvSpPr>
        <p:spPr>
          <a:xfrm>
            <a:off x="796529" y="3200500"/>
            <a:ext cx="20670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en-GB" sz="1600" b="1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personality</a:t>
            </a:r>
            <a:endParaRPr sz="1600" b="1">
              <a:solidFill>
                <a:srgbClr val="000000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67" name="Google Shape;167;p20"/>
          <p:cNvSpPr txBox="1"/>
          <p:nvPr/>
        </p:nvSpPr>
        <p:spPr>
          <a:xfrm>
            <a:off x="238950" y="2515825"/>
            <a:ext cx="7082100" cy="38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en-GB" sz="1600">
                <a:solidFill>
                  <a:schemeClr val="dk1"/>
                </a:solidFill>
                <a:latin typeface="Kalam"/>
                <a:ea typeface="Kalam"/>
                <a:cs typeface="Kalam"/>
                <a:sym typeface="Kalam"/>
              </a:rPr>
              <a:t>ugly        scary        hairy        grumpy         selfish       green</a:t>
            </a:r>
            <a:endParaRPr sz="1600">
              <a:solidFill>
                <a:schemeClr val="dk1"/>
              </a:solidFill>
              <a:latin typeface="Kalam"/>
              <a:ea typeface="Kalam"/>
              <a:cs typeface="Kalam"/>
              <a:sym typeface="Kalam"/>
            </a:endParaRPr>
          </a:p>
        </p:txBody>
      </p:sp>
      <p:cxnSp>
        <p:nvCxnSpPr>
          <p:cNvPr id="168" name="Google Shape;168;p20"/>
          <p:cNvCxnSpPr/>
          <p:nvPr/>
        </p:nvCxnSpPr>
        <p:spPr>
          <a:xfrm>
            <a:off x="995725" y="3886350"/>
            <a:ext cx="16686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69" name="Google Shape;169;p20"/>
          <p:cNvCxnSpPr/>
          <p:nvPr/>
        </p:nvCxnSpPr>
        <p:spPr>
          <a:xfrm>
            <a:off x="995725" y="4232843"/>
            <a:ext cx="16686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0" name="Google Shape;170;p20"/>
          <p:cNvCxnSpPr/>
          <p:nvPr/>
        </p:nvCxnSpPr>
        <p:spPr>
          <a:xfrm>
            <a:off x="995725" y="4579375"/>
            <a:ext cx="16686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1" name="Google Shape;171;p20"/>
          <p:cNvCxnSpPr/>
          <p:nvPr/>
        </p:nvCxnSpPr>
        <p:spPr>
          <a:xfrm>
            <a:off x="4801200" y="3873775"/>
            <a:ext cx="16686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2" name="Google Shape;172;p20"/>
          <p:cNvCxnSpPr/>
          <p:nvPr/>
        </p:nvCxnSpPr>
        <p:spPr>
          <a:xfrm>
            <a:off x="4801200" y="4220268"/>
            <a:ext cx="16686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3" name="Google Shape;173;p20"/>
          <p:cNvCxnSpPr/>
          <p:nvPr/>
        </p:nvCxnSpPr>
        <p:spPr>
          <a:xfrm>
            <a:off x="4801200" y="4566800"/>
            <a:ext cx="16686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4" name="Google Shape;174;p20"/>
          <p:cNvSpPr txBox="1"/>
          <p:nvPr/>
        </p:nvSpPr>
        <p:spPr>
          <a:xfrm>
            <a:off x="313700" y="5581824"/>
            <a:ext cx="6492300" cy="38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en-GB" sz="1600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Plan your whole </a:t>
            </a:r>
            <a:r>
              <a:rPr lang="en-GB" sz="16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sentence</a:t>
            </a:r>
            <a:r>
              <a:rPr lang="en-GB" sz="1600">
                <a:solidFill>
                  <a:srgbClr val="037B7D"/>
                </a:solidFill>
                <a:latin typeface="Lexend"/>
                <a:ea typeface="Lexend"/>
                <a:cs typeface="Lexend"/>
                <a:sym typeface="Lexend"/>
              </a:rPr>
              <a:t> </a:t>
            </a:r>
            <a:r>
              <a:rPr lang="en-GB" sz="1600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aloud.</a:t>
            </a:r>
            <a:endParaRPr sz="1600">
              <a:solidFill>
                <a:srgbClr val="000000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75" name="Google Shape;175;p20"/>
          <p:cNvSpPr txBox="1"/>
          <p:nvPr/>
        </p:nvSpPr>
        <p:spPr>
          <a:xfrm>
            <a:off x="313694" y="5106313"/>
            <a:ext cx="5402700" cy="38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800" b="1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Task B: Preparing to write</a:t>
            </a:r>
            <a:endParaRPr sz="1800" b="1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76" name="Google Shape;176;p20"/>
          <p:cNvSpPr txBox="1"/>
          <p:nvPr/>
        </p:nvSpPr>
        <p:spPr>
          <a:xfrm>
            <a:off x="313700" y="5902524"/>
            <a:ext cx="6696000" cy="163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Lexend"/>
              <a:buAutoNum type="arabicPeriod"/>
            </a:pPr>
            <a:r>
              <a:rPr lang="en-GB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Say the sentence. </a:t>
            </a:r>
            <a:endParaRPr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  <a:p>
            <a:pPr marL="457200" lvl="0" indent="-31750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Lexend"/>
              <a:buAutoNum type="arabicPeriod"/>
            </a:pPr>
            <a:r>
              <a:rPr lang="en-GB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Say the sentence in a silly voice.</a:t>
            </a:r>
            <a:endParaRPr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  <a:p>
            <a:pPr marL="457200" lvl="0" indent="-31750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Lexend"/>
              <a:buAutoNum type="arabicPeriod"/>
            </a:pPr>
            <a:r>
              <a:rPr lang="en-GB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Say the sentence again including capital letter, finger spaces and full stop. </a:t>
            </a:r>
            <a:endParaRPr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  <a:p>
            <a:pPr marL="457200" lvl="0" indent="-31750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Lexend"/>
              <a:buAutoNum type="arabicPeriod"/>
            </a:pPr>
            <a:r>
              <a:rPr lang="en-GB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Tell somebody else your sentence.</a:t>
            </a:r>
            <a:endParaRPr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  <a:p>
            <a:pPr marL="457200" lvl="0" indent="-317500" algn="l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Lexend"/>
              <a:buAutoNum type="arabicPeriod"/>
            </a:pPr>
            <a:r>
              <a:rPr lang="en-GB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Whisper the sentence to your pencil.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77" name="Google Shape;177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792985" y="7753053"/>
            <a:ext cx="2832521" cy="1258621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20"/>
          <p:cNvSpPr txBox="1"/>
          <p:nvPr/>
        </p:nvSpPr>
        <p:spPr>
          <a:xfrm flipH="1">
            <a:off x="3849919" y="7852562"/>
            <a:ext cx="2730600" cy="99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600">
                <a:latin typeface="Kalam"/>
                <a:ea typeface="Kalam"/>
                <a:cs typeface="Kalam"/>
                <a:sym typeface="Kalam"/>
              </a:rPr>
              <a:t>The __________ troll </a:t>
            </a:r>
            <a:r>
              <a:rPr lang="en-GB" sz="1600">
                <a:solidFill>
                  <a:schemeClr val="dk1"/>
                </a:solidFill>
                <a:latin typeface="Kalam"/>
                <a:ea typeface="Kalam"/>
                <a:cs typeface="Kalam"/>
                <a:sym typeface="Kalam"/>
              </a:rPr>
              <a:t>has</a:t>
            </a:r>
            <a:r>
              <a:rPr lang="en-GB" sz="1600">
                <a:solidFill>
                  <a:srgbClr val="037B7D"/>
                </a:solidFill>
                <a:latin typeface="Kalam"/>
                <a:ea typeface="Kalam"/>
                <a:cs typeface="Kalam"/>
                <a:sym typeface="Kalam"/>
              </a:rPr>
              <a:t> </a:t>
            </a:r>
            <a:r>
              <a:rPr lang="en-GB" sz="1600">
                <a:latin typeface="Kalam"/>
                <a:ea typeface="Kalam"/>
                <a:cs typeface="Kalam"/>
                <a:sym typeface="Kalam"/>
              </a:rPr>
              <a:t>__________ __________.</a:t>
            </a:r>
            <a:endParaRPr sz="1600">
              <a:solidFill>
                <a:srgbClr val="000000"/>
              </a:solidFill>
              <a:latin typeface="Kalam"/>
              <a:ea typeface="Kalam"/>
              <a:cs typeface="Kalam"/>
              <a:sym typeface="Kalam"/>
            </a:endParaRPr>
          </a:p>
        </p:txBody>
      </p:sp>
      <p:pic>
        <p:nvPicPr>
          <p:cNvPr id="179" name="Google Shape;179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50288" y="7753053"/>
            <a:ext cx="2832521" cy="1258621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20"/>
          <p:cNvSpPr txBox="1"/>
          <p:nvPr/>
        </p:nvSpPr>
        <p:spPr>
          <a:xfrm flipH="1">
            <a:off x="974675" y="7905451"/>
            <a:ext cx="2603100" cy="7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600">
                <a:latin typeface="Kalam"/>
                <a:ea typeface="Kalam"/>
                <a:cs typeface="Kalam"/>
                <a:sym typeface="Kalam"/>
              </a:rPr>
              <a:t>The __________ troll </a:t>
            </a:r>
            <a:r>
              <a:rPr lang="en-GB" sz="1600">
                <a:solidFill>
                  <a:schemeClr val="dk1"/>
                </a:solidFill>
                <a:latin typeface="Kalam"/>
                <a:ea typeface="Kalam"/>
                <a:cs typeface="Kalam"/>
                <a:sym typeface="Kalam"/>
              </a:rPr>
              <a:t>is</a:t>
            </a:r>
            <a:r>
              <a:rPr lang="en-GB" sz="1600">
                <a:solidFill>
                  <a:srgbClr val="037B7D"/>
                </a:solidFill>
                <a:latin typeface="Kalam"/>
                <a:ea typeface="Kalam"/>
                <a:cs typeface="Kalam"/>
                <a:sym typeface="Kalam"/>
              </a:rPr>
              <a:t> </a:t>
            </a:r>
            <a:r>
              <a:rPr lang="en-GB" sz="1600">
                <a:latin typeface="Kalam"/>
                <a:ea typeface="Kalam"/>
                <a:cs typeface="Kalam"/>
                <a:sym typeface="Kalam"/>
              </a:rPr>
              <a:t>__________ .</a:t>
            </a:r>
            <a:endParaRPr sz="1600">
              <a:solidFill>
                <a:srgbClr val="000000"/>
              </a:solidFill>
              <a:latin typeface="Kalam"/>
              <a:ea typeface="Kalam"/>
              <a:cs typeface="Kalam"/>
              <a:sym typeface="Kalam"/>
            </a:endParaRPr>
          </a:p>
        </p:txBody>
      </p: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84" name="Shape 184"/>
        <p:cNvGrpSpPr/>
        <p:nvPr/>
      </p:nvGrpSpPr>
      <p:grpSpPr>
        <a:xfrm>
          <a:off x="0" y="0"/>
          <a:ext cx="0" cy="0"/>
        </a:xfrm>
      </p:grpSpPr>
      <p:sp>
        <p:nvSpPr>
          <p:cNvPr id="185" name="Google Shape;185;p21"/>
          <p:cNvSpPr txBox="1"/>
          <p:nvPr>
            <p:ph type="sldNum" idx="12"/>
          </p:nvPr>
        </p:nvSpPr>
        <p:spPr>
          <a:xfrm>
            <a:off x="6352325" y="9972000"/>
            <a:ext cx="4833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fld id="{00000000-1234-1234-1234-123412341234}" type="slidenum">
              <a:rPr lang="en-GB"/>
              <a:t>2</a:t>
            </a:fld>
            <a:endParaRPr/>
          </a:p>
        </p:txBody>
      </p:sp>
      <p:sp>
        <p:nvSpPr>
          <p:cNvPr id="186" name="Google Shape;186;p21"/>
          <p:cNvSpPr txBox="1"/>
          <p:nvPr>
            <p:ph type="subTitle" idx="1"/>
          </p:nvPr>
        </p:nvSpPr>
        <p:spPr>
          <a:xfrm>
            <a:off x="466825" y="360000"/>
            <a:ext cx="57792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b="1">
                <a:solidFill>
                  <a:schemeClr val="dk1"/>
                </a:solidFill>
              </a:rPr>
              <a:t>Describing the troll in ‘The Three Billy Goats Gruff’</a:t>
            </a:r>
            <a:endParaRPr b="1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b="1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187" name="Google Shape;187;p21"/>
          <p:cNvSpPr txBox="1"/>
          <p:nvPr/>
        </p:nvSpPr>
        <p:spPr>
          <a:xfrm>
            <a:off x="6744600" y="10447800"/>
            <a:ext cx="815400" cy="24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000"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rPr>
              <a:t>v2.3</a:t>
            </a:r>
            <a:endParaRPr sz="1000">
              <a:solidFill>
                <a:srgbClr val="FFFFFF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88" name="Google Shape;188;p21"/>
          <p:cNvSpPr txBox="1"/>
          <p:nvPr>
            <p:ph type="subTitle" idx="2"/>
          </p:nvPr>
        </p:nvSpPr>
        <p:spPr>
          <a:xfrm>
            <a:off x="3875675" y="9972000"/>
            <a:ext cx="2722800" cy="1611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r>
              <a:rPr lang="en-GB"/>
              <a:t>Fox Federation.</a:t>
            </a:r>
            <a:endParaRPr/>
          </a:p>
        </p:txBody>
      </p:sp>
      <p:sp>
        <p:nvSpPr>
          <p:cNvPr id="189" name="Google Shape;189;p21"/>
          <p:cNvSpPr txBox="1"/>
          <p:nvPr/>
        </p:nvSpPr>
        <p:spPr>
          <a:xfrm>
            <a:off x="352350" y="747613"/>
            <a:ext cx="6855300" cy="38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800" b="1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Task C: Describing the troll</a:t>
            </a:r>
            <a:endParaRPr sz="1800" b="1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90" name="Google Shape;190;p21"/>
          <p:cNvSpPr txBox="1"/>
          <p:nvPr/>
        </p:nvSpPr>
        <p:spPr>
          <a:xfrm>
            <a:off x="335700" y="1301125"/>
            <a:ext cx="7135200" cy="4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600">
                <a:latin typeface="Lexend"/>
                <a:ea typeface="Lexend"/>
                <a:cs typeface="Lexend"/>
                <a:sym typeface="Lexend"/>
              </a:rPr>
              <a:t>W</a:t>
            </a:r>
            <a:r>
              <a:rPr lang="en-GB" sz="1600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rite a sentence </a:t>
            </a:r>
            <a:r>
              <a:rPr lang="en-GB" sz="1600">
                <a:latin typeface="Lexend"/>
                <a:ea typeface="Lexend"/>
                <a:cs typeface="Lexend"/>
                <a:sym typeface="Lexend"/>
              </a:rPr>
              <a:t>describing the troll’s </a:t>
            </a:r>
            <a:r>
              <a:rPr lang="en-GB" sz="1600" b="1">
                <a:latin typeface="Lexend"/>
                <a:ea typeface="Lexend"/>
                <a:cs typeface="Lexend"/>
                <a:sym typeface="Lexend"/>
              </a:rPr>
              <a:t>personality </a:t>
            </a:r>
            <a:r>
              <a:rPr lang="en-GB" sz="1600">
                <a:latin typeface="Lexend"/>
                <a:ea typeface="Lexend"/>
                <a:cs typeface="Lexend"/>
                <a:sym typeface="Lexend"/>
              </a:rPr>
              <a:t>and </a:t>
            </a:r>
            <a:r>
              <a:rPr lang="en-GB" sz="1600" b="1">
                <a:latin typeface="Lexend"/>
                <a:ea typeface="Lexend"/>
                <a:cs typeface="Lexend"/>
                <a:sym typeface="Lexend"/>
              </a:rPr>
              <a:t>appearance</a:t>
            </a:r>
            <a:r>
              <a:rPr lang="en-GB" sz="1600">
                <a:latin typeface="Lexend"/>
                <a:ea typeface="Lexend"/>
                <a:cs typeface="Lexend"/>
                <a:sym typeface="Lexend"/>
              </a:rPr>
              <a:t>.</a:t>
            </a:r>
            <a:endParaRPr sz="1600">
              <a:solidFill>
                <a:srgbClr val="000000"/>
              </a:solidFill>
              <a:latin typeface="Lexend"/>
              <a:ea typeface="Lexend"/>
              <a:cs typeface="Lexend"/>
              <a:sym typeface="Lexend"/>
            </a:endParaRPr>
          </a:p>
          <a:p>
            <a:pPr marL="0" lvl="0" indent="0" algn="l" rtl="0">
              <a:lnSpc>
                <a:spcPct val="130000"/>
              </a:lnSpc>
              <a:spcBef>
                <a:spcPts val="1000"/>
              </a:spcBef>
              <a:spcAft>
                <a:spcPct val="0"/>
              </a:spcAft>
              <a:buNone/>
            </a:pPr>
            <a:endParaRPr sz="1600">
              <a:solidFill>
                <a:srgbClr val="000000"/>
              </a:solidFill>
              <a:latin typeface="Lexend"/>
              <a:ea typeface="Lexend"/>
              <a:cs typeface="Lexend"/>
              <a:sym typeface="Lexend"/>
            </a:endParaRPr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None/>
            </a:pPr>
            <a:endParaRPr sz="1600">
              <a:solidFill>
                <a:srgbClr val="000000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cxnSp>
        <p:nvCxnSpPr>
          <p:cNvPr id="191" name="Google Shape;191;p21"/>
          <p:cNvCxnSpPr/>
          <p:nvPr/>
        </p:nvCxnSpPr>
        <p:spPr>
          <a:xfrm rot="10800000" flipH="1">
            <a:off x="335700" y="2241875"/>
            <a:ext cx="6984000" cy="9300"/>
          </a:xfrm>
          <a:prstGeom prst="straightConnector1">
            <a:avLst/>
          </a:prstGeom>
          <a:noFill/>
          <a:ln w="38100" cap="flat" cmpd="sng">
            <a:solidFill>
              <a:srgbClr val="878787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92" name="Google Shape;192;p21"/>
          <p:cNvCxnSpPr/>
          <p:nvPr/>
        </p:nvCxnSpPr>
        <p:spPr>
          <a:xfrm rot="10800000" flipH="1">
            <a:off x="335700" y="2770950"/>
            <a:ext cx="6979500" cy="14400"/>
          </a:xfrm>
          <a:prstGeom prst="straightConnector1">
            <a:avLst/>
          </a:prstGeom>
          <a:noFill/>
          <a:ln w="38100" cap="flat" cmpd="sng">
            <a:solidFill>
              <a:srgbClr val="878787"/>
            </a:solidFill>
            <a:prstDash val="solid"/>
            <a:round/>
            <a:headEnd type="none" w="med" len="med"/>
            <a:tailEnd type="none" w="med" len="med"/>
          </a:ln>
        </p:spPr>
      </p:cxnSp>
      <p:graphicFrame>
        <p:nvGraphicFramePr>
          <p:cNvPr id="193" name="Google Shape;193;p21"/>
          <p:cNvGraphicFramePr>
            <a:graphicFrameLocks noGrp="1"/>
          </p:cNvGraphicFramePr>
          <p:nvPr/>
        </p:nvGraphicFramePr>
        <p:xfrm>
          <a:off x="335700" y="3386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{D13A8661-E456-4AC3-8582-88414E2CFDBD}</a:tableStyleId>
              </a:tblPr>
              <a:tblGrid>
                <a:gridCol w="6016625"/>
                <a:gridCol w="967425"/>
              </a:tblGrid>
              <a:tr h="475850">
                <a:tc>
                  <a:txBody>
                    <a:bodyPr vert="horz" wrap="square"/>
                    <a:lstStyle/>
                    <a:p>
                      <a:pPr marL="0" lvl="0" indent="0" algn="l" rtl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Use capital letters at the start of sentences and a . at the end. </a:t>
                      </a:r>
                      <a:endParaRPr sz="1000"/>
                    </a:p>
                  </a:txBody>
                  <a:tcPr marL="91425" marR="91425" marT="91425" marB="91425">
                    <a:lnL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0" lvl="0" indent="0" algn="l" rtl="0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sz="1700">
                        <a:solidFill>
                          <a:srgbClr val="000000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512625">
                <a:tc>
                  <a:txBody>
                    <a:bodyPr vert="horz" wrap="square"/>
                    <a:lstStyle/>
                    <a:p>
                      <a:pPr marL="0" lvl="0" indent="0" algn="l" rtl="0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Use an </a:t>
                      </a:r>
                      <a:r>
                        <a:rPr lang="en-GB" sz="1600" b="1">
                          <a:solidFill>
                            <a:srgbClr val="000000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adjective 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to </a:t>
                      </a:r>
                      <a:r>
                        <a:rPr lang="en-GB" sz="1600" b="1">
                          <a:solidFill>
                            <a:srgbClr val="000000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describe 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the troll’s </a:t>
                      </a:r>
                      <a:r>
                        <a:rPr lang="en-GB" sz="1600" b="1">
                          <a:solidFill>
                            <a:srgbClr val="000000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personality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.</a:t>
                      </a:r>
                      <a:endParaRPr sz="16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0" lvl="0" indent="0" algn="l" rtl="0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512625">
                <a:tc>
                  <a:txBody>
                    <a:bodyPr vert="horz" wrap="square"/>
                    <a:lstStyle/>
                    <a:p>
                      <a:pPr marL="0" lvl="0" indent="0" algn="l" rtl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Use an </a:t>
                      </a:r>
                      <a:r>
                        <a:rPr lang="en-GB" sz="1600" b="1">
                          <a:solidFill>
                            <a:srgbClr val="000000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adjective 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to </a:t>
                      </a:r>
                      <a:r>
                        <a:rPr lang="en-GB" sz="1600" b="1">
                          <a:solidFill>
                            <a:srgbClr val="000000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describe 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the troll’s </a:t>
                      </a:r>
                      <a:r>
                        <a:rPr lang="en-GB" sz="1600" b="1">
                          <a:solidFill>
                            <a:srgbClr val="000000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appearance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0" lvl="0" indent="0" algn="l" rtl="0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512625">
                <a:tc>
                  <a:txBody>
                    <a:bodyPr vert="horz" wrap="square"/>
                    <a:lstStyle/>
                    <a:p>
                      <a:pPr marL="0" lvl="0" indent="0" algn="l" rtl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Lexend"/>
                          <a:ea typeface="Lexend"/>
                          <a:cs typeface="Lexend"/>
                          <a:sym typeface="Lexend"/>
                        </a:rPr>
                        <a:t>Use phonics to sound out and spell words.</a:t>
                      </a:r>
                      <a:endParaRPr sz="1600" b="1">
                        <a:solidFill>
                          <a:srgbClr val="000000"/>
                        </a:solidFill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0" lvl="0" indent="0" algn="l" rtl="0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sz="17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80808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3.1.32"/>
  <p:tag name="AS_OS" val="Microsoft Windows NT 6.2.9200.0"/>
  <p:tag name="AS_RELEASE_DATE" val="2024.01.14"/>
  <p:tag name="AS_TITLE" val="Aspose.Slides for .NET Standard 2.0"/>
  <p:tag name="AS_VERSION" val="24.1"/>
</p:tagLst>
</file>

<file path=ppt/theme/theme1.xml><?xml version="1.0" encoding="utf-8"?>
<a:theme xmlns:r="http://schemas.openxmlformats.org/officeDocument/2006/relationships"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000000"/>
      </a:dk2>
      <a:lt2>
        <a:srgbClr val="F0F0F0"/>
      </a:lt2>
      <a:accent1>
        <a:srgbClr val="25AB38"/>
      </a:accent1>
      <a:accent2>
        <a:srgbClr val="374CF1"/>
      </a:accent2>
      <a:accent3>
        <a:srgbClr val="D02AA7"/>
      </a:accent3>
      <a:accent4>
        <a:srgbClr val="845AD9"/>
      </a:accent4>
      <a:accent5>
        <a:srgbClr val="037B7D"/>
      </a:accent5>
      <a:accent6>
        <a:srgbClr val="E51D4D"/>
      </a:accent6>
      <a:hlink>
        <a:srgbClr val="25AB38"/>
      </a:hlink>
      <a:folHlink>
        <a:srgbClr val="0097A7"/>
      </a:folHlink>
    </a:clrScheme>
    <a:fontScheme name="Office">
      <a:maj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r="http://schemas.openxmlformats.org/officeDocument/2006/relationships"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000000"/>
      </a:dk2>
      <a:lt2>
        <a:srgbClr val="F0F0F0"/>
      </a:lt2>
      <a:accent1>
        <a:srgbClr val="25AB38"/>
      </a:accent1>
      <a:accent2>
        <a:srgbClr val="374CF1"/>
      </a:accent2>
      <a:accent3>
        <a:srgbClr val="D02AA7"/>
      </a:accent3>
      <a:accent4>
        <a:srgbClr val="845AD9"/>
      </a:accent4>
      <a:accent5>
        <a:srgbClr val="037B7D"/>
      </a:accent5>
      <a:accent6>
        <a:srgbClr val="E51D4D"/>
      </a:accent6>
      <a:hlink>
        <a:srgbClr val="25AB38"/>
      </a:hlink>
      <a:folHlink>
        <a:srgbClr val="0097A7"/>
      </a:folHlink>
    </a:clrScheme>
    <a:fontScheme name="Office">
      <a:maj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r="http://schemas.openxmlformats.org/officeDocument/2006/relationships" xmlns:a="http://schemas.openxmlformats.org/drawingml/2006/main" name="simple-light-2 override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aragraphs>22</Paragraphs>
  <Slides>2</Slides>
  <Notes>2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baseType="lpstr" size="9">
      <vt:lpstr>Arial</vt:lpstr>
      <vt:lpstr>Lexend</vt:lpstr>
      <vt:lpstr>Kalam</vt:lpstr>
      <vt:lpstr>Lexend Medium</vt:lpstr>
      <vt:lpstr>Lexend Light</vt:lpstr>
      <vt:lpstr>Calibri</vt:lpstr>
      <vt:lpstr>simple-light-2</vt:lpstr>
      <vt:lpstr>Describing the troll in ‘The Three Billy Goats Gruff’
</vt:lpstr>
      <vt:lpstr>PowerPoint Presentation</vt:lpstr>
    </vt:vector>
  </TitlesOfParts>
  <LinksUpToDate>0</LinksUpToDate>
  <SharedDoc>0</SharedDoc>
  <HyperlinksChanged>0</HyperlinksChanged>
  <Application>Aspose.Slides for .NET</Application>
  <AppVersion>24.0100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2024-02-20T10:50:27.428</cp:lastPrinted>
  <dcterms:created xsi:type="dcterms:W3CDTF">2024-02-20T10:50:27Z</dcterms:created>
  <dcterms:modified xsi:type="dcterms:W3CDTF">2024-02-20T10:53:49Z</dcterms:modified>
</cp:coreProperties>
</file>