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4.1-->
<p:presentation xmlns:r="http://schemas.openxmlformats.org/officeDocument/2006/relationships" xmlns:a="http://schemas.openxmlformats.org/drawingml/2006/main" xmlns:p="http://schemas.openxmlformats.org/presentationml/2006/main" strictFirstAndLastChars="0" embedTrueTypeFonts="1" saveSubsetFonts="1" autoCompressPictures="0">
  <p:sldMasterIdLst>
    <p:sldMasterId id="2147483665" r:id="rId1"/>
    <p:sldMasterId id="2147483666" r:id="rId2"/>
  </p:sldMasterIdLst>
  <p:notesMasterIdLst>
    <p:notesMasterId r:id="rId3"/>
  </p:notesMasterIdLst>
  <p:sldIdLst>
    <p:sldId id="256" r:id="rId4"/>
  </p:sldIdLst>
  <p:sldSz cx="7560000" cy="10692000"/>
  <p:notesSz cx="6858000" cy="9144000"/>
  <p:embeddedFontLst>
    <p:embeddedFont>
      <p:font typeface="Lexend" panose="00000000000000000000"/>
      <p:regular r:id="rId6"/>
    </p:embeddedFont>
    <p:embeddedFont>
      <p:font typeface="Kalam" panose="02000000000000000000"/>
      <p:regular r:id="rId7"/>
    </p:embeddedFont>
    <p:embeddedFont>
      <p:font typeface="Lexend Medium" panose="00000000000000000000"/>
      <p:regular r:id="rId8"/>
    </p:embeddedFont>
    <p:embeddedFont>
      <p:font typeface="Lexend Light" panose="00000000000000000000"/>
      <p:regular r:id="rId9"/>
    </p:embeddedFont>
  </p:embeddedFontLst>
  <p:custDataLst>
    <p:tags r:id="rId5"/>
  </p:custDataLst>
  <p:defaultText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1D95A048-599C-4383-B438-ED3CCE146AFD}">
  <a:tblStyle styleId="{1D95A048-599C-4383-B438-ED3CCE146AF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presProps" Target="presProps.xml" /><Relationship Id="rId11" Type="http://schemas.openxmlformats.org/officeDocument/2006/relationships/viewProps" Target="viewProps.xml" /><Relationship Id="rId12" Type="http://schemas.openxmlformats.org/officeDocument/2006/relationships/theme" Target="theme/theme1.xml" /><Relationship Id="rId13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tags" Target="tags/tag1.xml" /><Relationship Id="rId6" Type="http://schemas.openxmlformats.org/officeDocument/2006/relationships/font" Target="fonts/font1.fntdata" /><Relationship Id="rId7" Type="http://schemas.openxmlformats.org/officeDocument/2006/relationships/font" Target="fonts/font2.fntdata" /><Relationship Id="rId8" Type="http://schemas.openxmlformats.org/officeDocument/2006/relationships/font" Target="fonts/font3.fntdata" /><Relationship Id="rId9" Type="http://schemas.openxmlformats.org/officeDocument/2006/relationships/font" Target="fonts/font4.fntdata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2" name="Shape 2"/>
        <p:cNvGrpSpPr/>
        <p:nvPr/>
      </p:nvGrpSpPr>
      <p:grpSpPr>
        <a:xfrm>
          <a:off x="0" y="0"/>
          <a: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 showMasterSp="0" showMasterPhAnim="0">
  <p:cSld name="">
    <p:spTree>
      <p:nvGrpSpPr>
        <p:cNvPr id="167" name="Shape 167"/>
        <p:cNvGrpSpPr/>
        <p:nvPr/>
      </p:nvGrpSpPr>
      <p:grpSpPr>
        <a:xfrm>
          <a:off x="0" y="0"/>
          <a:ext cx="0" cy="0"/>
        </a:xfrm>
      </p:grpSpPr>
      <p:sp>
        <p:nvSpPr>
          <p:cNvPr id="168" name="Google Shape;168;g279934fec8d_0_131:notes"/>
          <p:cNvSpPr/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79934fec8d_0_131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6.png" /><Relationship Id="rId3" Type="http://schemas.openxmlformats.org/officeDocument/2006/relationships/slideMaster" Target="../slideMasters/slideMaster2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6.png" /><Relationship Id="rId3" Type="http://schemas.openxmlformats.org/officeDocument/2006/relationships/hyperlink" Target="https://www.nationalarchives.gov.uk/doc/open-government-licence/version/3/" TargetMode="External" /><Relationship Id="rId4" Type="http://schemas.openxmlformats.org/officeDocument/2006/relationships/hyperlink" Target="https://www.thenational.academy/legal/terms-and-conditions" TargetMode="External" /><Relationship Id="rId5" Type="http://schemas.openxmlformats.org/officeDocument/2006/relationships/slideMaster" Target="../slideMasters/slideMaster2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5.png" /><Relationship Id="rId3" Type="http://schemas.openxmlformats.org/officeDocument/2006/relationships/image" Target="../media/image4.png" /><Relationship Id="rId4" Type="http://schemas.openxmlformats.org/officeDocument/2006/relationships/image" Target="../media/image6.png" /><Relationship Id="rId5" Type="http://schemas.openxmlformats.org/officeDocument/2006/relationships/hyperlink" Target="https://www.nationalarchives.gov.uk/doc/open-government-licence/version/3/" TargetMode="External" /><Relationship Id="rId6" Type="http://schemas.openxmlformats.org/officeDocument/2006/relationships/hyperlink" Target="https://www.thenational.academy/legal/terms-and-conditions" TargetMode="External" /><Relationship Id="rId7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5.png" /><Relationship Id="rId3" Type="http://schemas.openxmlformats.org/officeDocument/2006/relationships/image" Target="../media/image4.png" /><Relationship Id="rId4" Type="http://schemas.openxmlformats.org/officeDocument/2006/relationships/image" Target="../media/image6.png" /><Relationship Id="rId5" Type="http://schemas.openxmlformats.org/officeDocument/2006/relationships/hyperlink" Target="https://www.nationalarchives.gov.uk/doc/open-government-licence/version/3/" TargetMode="External" /><Relationship Id="rId6" Type="http://schemas.openxmlformats.org/officeDocument/2006/relationships/hyperlink" Target="https://www.thenational.academy/legal/terms-and-conditions" TargetMode="External" /><Relationship Id="rId7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5.png" /><Relationship Id="rId3" Type="http://schemas.openxmlformats.org/officeDocument/2006/relationships/image" Target="../media/image4.png" /><Relationship Id="rId4" Type="http://schemas.openxmlformats.org/officeDocument/2006/relationships/image" Target="../media/image6.png" /><Relationship Id="rId5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6.png" /><Relationship Id="rId3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6.png" /><Relationship Id="rId3" Type="http://schemas.openxmlformats.org/officeDocument/2006/relationships/hyperlink" Target="https://www.nationalarchives.gov.uk/doc/open-government-licence/version/3/" TargetMode="External" /><Relationship Id="rId4" Type="http://schemas.openxmlformats.org/officeDocument/2006/relationships/hyperlink" Target="https://www.thenational.academy/legal/terms-and-conditions" TargetMode="External" /><Relationship Id="rId5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5.png" /><Relationship Id="rId3" Type="http://schemas.openxmlformats.org/officeDocument/2006/relationships/image" Target="../media/image4.png" /><Relationship Id="rId4" Type="http://schemas.openxmlformats.org/officeDocument/2006/relationships/image" Target="../media/image6.png" /><Relationship Id="rId5" Type="http://schemas.openxmlformats.org/officeDocument/2006/relationships/hyperlink" Target="https://www.nationalarchives.gov.uk/doc/open-government-licence/version/3/" TargetMode="External" /><Relationship Id="rId6" Type="http://schemas.openxmlformats.org/officeDocument/2006/relationships/hyperlink" Target="https://www.thenational.academy/legal/terms-and-conditions" TargetMode="External" /><Relationship Id="rId7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4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Relationship Id="rId5" Type="http://schemas.openxmlformats.org/officeDocument/2006/relationships/slideMaster" Target="../slideMasters/slideMaster2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5.png" /><Relationship Id="rId3" Type="http://schemas.openxmlformats.org/officeDocument/2006/relationships/image" Target="../media/image4.png" /><Relationship Id="rId4" Type="http://schemas.openxmlformats.org/officeDocument/2006/relationships/image" Target="../media/image6.png" /><Relationship Id="rId5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SEC FRONT Answers 1">
  <p:cSld name="SECTION_HEADER_1_1_1_1_1_1_1_1_1_2_2">
    <p:spTree>
      <p:nvGrpSpPr>
        <p:cNvPr id="9" name="Shape 9"/>
        <p:cNvGrpSpPr/>
        <p:nvPr/>
      </p:nvGrpSpPr>
      <p:grpSpPr>
        <a:xfrm>
          <a:off x="0" y="0"/>
          <a: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68000" y="266700"/>
            <a:ext cx="5577000" cy="4320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Font typeface="Lexend"/>
              <a:buNone/>
              <a:defRPr sz="1800" b="1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type="subTitle" idx="1"/>
          </p:nvPr>
        </p:nvSpPr>
        <p:spPr>
          <a:xfrm>
            <a:off x="468000" y="9981175"/>
            <a:ext cx="58989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" name="Google Shape;12;p2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rcRect l="4603" r="4603"/>
          <a:stretch>
            <a:fillRect/>
          </a:stretch>
        </p:blipFill>
        <p:spPr>
          <a:xfrm>
            <a:off x="466825" y="698750"/>
            <a:ext cx="6623999" cy="7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1625" y="161271"/>
            <a:ext cx="805956" cy="49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544">
          <p15:clr>
            <a:srgbClr val="D9D9D9"/>
          </p15:clr>
        </p15:guide>
        <p15:guide id="2" orient="horz" pos="1916">
          <p15:clr>
            <a:srgbClr val="D9D9D9"/>
          </p15:clr>
        </p15:guide>
        <p15:guide id="3" orient="horz" pos="3368">
          <p15:clr>
            <a:srgbClr val="D9D9D9"/>
          </p15:clr>
        </p15:guide>
        <p15:guide id="4" orient="horz" pos="4762">
          <p15:clr>
            <a:srgbClr val="D9D9D9"/>
          </p15:clr>
        </p15:guide>
        <p15:guide id="5" pos="295">
          <p15:clr>
            <a:srgbClr val="FF0000"/>
          </p15:clr>
        </p15:guide>
        <p15:guide id="6" pos="4467">
          <p15:clr>
            <a:srgbClr val="FF0000"/>
          </p15:clr>
        </p15:guide>
        <p15:guide id="7" pos="1519">
          <p15:clr>
            <a:srgbClr val="D9D9D9"/>
          </p15:clr>
        </p15:guide>
        <p15:guide id="8" pos="1764">
          <p15:clr>
            <a:srgbClr val="D9D9D9"/>
          </p15:clr>
        </p15:guide>
        <p15:guide id="9" pos="3243">
          <p15:clr>
            <a:srgbClr val="D9D9D9"/>
          </p15:clr>
        </p15:guide>
        <p15:guide id="10" pos="2998">
          <p15:clr>
            <a:srgbClr val="D9D9D9"/>
          </p15:clr>
        </p15:guide>
        <p15:guide id="11" pos="3120">
          <p15:clr>
            <a:srgbClr val="D9D9D9"/>
          </p15:clr>
        </p15:guide>
        <p15:guide id="12" pos="1642">
          <p15:clr>
            <a:srgbClr val="D9D9D9"/>
          </p15:clr>
        </p15:guide>
        <p15:guide id="13" pos="2381">
          <p15:clr>
            <a:srgbClr val="D9D9D9"/>
          </p15:clr>
        </p15:guide>
        <p15:guide id="14" pos="2154">
          <p15:clr>
            <a:srgbClr val="FF0000"/>
          </p15:clr>
        </p15:guide>
        <p15:guide id="15" pos="2608">
          <p15:clr>
            <a:srgbClr val="FF0000"/>
          </p15:clr>
        </p15:guide>
        <p15:guide id="16" orient="horz" pos="227">
          <p15:clr>
            <a:srgbClr val="FF000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2.0 Middle page">
  <p:cSld name="SECTION_HEADER_1_1_1_1_1_1_1_1_1_1_1_2_1_1_1_1_1_1_1_1_2"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</a:xfrm>
      </p:grpSpPr>
      <p:pic>
        <p:nvPicPr>
          <p:cNvPr id="84" name="Google Shape;84;p12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2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6" name="Google Shape;86;p12"/>
          <p:cNvSpPr txBox="1"/>
          <p:nvPr/>
        </p:nvSpPr>
        <p:spPr>
          <a:xfrm>
            <a:off x="6366900" y="360000"/>
            <a:ext cx="726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9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sz="900"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7" name="Google Shape;87;p12"/>
          <p:cNvSpPr txBox="1"/>
          <p:nvPr>
            <p:ph type="subTitle" idx="1"/>
          </p:nvPr>
        </p:nvSpPr>
        <p:spPr>
          <a:xfrm>
            <a:off x="1463400" y="360000"/>
            <a:ext cx="4782600" cy="2463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2pPr>
            <a:lvl3pPr lvl="2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3pPr>
            <a:lvl4pPr lvl="3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4pPr>
            <a:lvl5pPr lvl="4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5pPr>
            <a:lvl6pPr lvl="5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6pPr>
            <a:lvl7pPr lvl="6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7pPr>
            <a:lvl8pPr lvl="7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8pPr>
            <a:lvl9pPr lvl="8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88" name="Google Shape;88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300" y="3240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2"/>
          <p:cNvSpPr txBox="1"/>
          <p:nvPr/>
        </p:nvSpPr>
        <p:spPr>
          <a:xfrm>
            <a:off x="554300" y="360000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2.1 Last page">
  <p:cSld name="SECTION_HEADER_1_1_1_1_1_1_1_1_1_1_1_2_1_1_1_1_1_1_1_1_1_3">
    <p:bg>
      <p:bgPr>
        <a:solidFill>
          <a:schemeClr val="lt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</a:xfrm>
      </p:grpSpPr>
      <p:pic>
        <p:nvPicPr>
          <p:cNvPr id="91" name="Google Shape;91;p13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3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3" name="Google Shape;93;p13"/>
          <p:cNvSpPr txBox="1"/>
          <p:nvPr/>
        </p:nvSpPr>
        <p:spPr>
          <a:xfrm>
            <a:off x="6366900" y="360000"/>
            <a:ext cx="726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9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sz="900"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4" name="Google Shape;94;p13"/>
          <p:cNvSpPr txBox="1"/>
          <p:nvPr>
            <p:ph type="subTitle" idx="1"/>
          </p:nvPr>
        </p:nvSpPr>
        <p:spPr>
          <a:xfrm>
            <a:off x="1463400" y="360000"/>
            <a:ext cx="4782600" cy="2463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2pPr>
            <a:lvl3pPr lvl="2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3pPr>
            <a:lvl4pPr lvl="3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4pPr>
            <a:lvl5pPr lvl="4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5pPr>
            <a:lvl6pPr lvl="5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6pPr>
            <a:lvl7pPr lvl="6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7pPr>
            <a:lvl8pPr lvl="7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8pPr>
            <a:lvl9pPr lvl="8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95" name="Google Shape;9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300" y="3240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3"/>
          <p:cNvSpPr txBox="1"/>
          <p:nvPr/>
        </p:nvSpPr>
        <p:spPr>
          <a:xfrm>
            <a:off x="554300" y="360000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468000" y="10152000"/>
            <a:ext cx="60645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98" name="Google Shape;98;p13"/>
          <p:cNvSpPr txBox="1"/>
          <p:nvPr/>
        </p:nvSpPr>
        <p:spPr>
          <a:xfrm>
            <a:off x="470550" y="9972000"/>
            <a:ext cx="35157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 Produced in partnership with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99" name="Google Shape;99;p13"/>
          <p:cNvSpPr txBox="1"/>
          <p:nvPr/>
        </p:nvSpPr>
        <p:spPr>
          <a:xfrm>
            <a:off x="3903375" y="9972000"/>
            <a:ext cx="2722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00" name="Google Shape;100;p13"/>
          <p:cNvSpPr txBox="1"/>
          <p:nvPr>
            <p:ph type="subTitle" idx="2"/>
          </p:nvPr>
        </p:nvSpPr>
        <p:spPr>
          <a:xfrm>
            <a:off x="3903375" y="9972000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Font typeface="Lexend Light"/>
              <a:buNone/>
              <a:defRPr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3.0 Single page worksheet">
  <p:cSld name="SECTION_HEADER_1_1_1_1_1_1_1_1_1_1_1_2_1_1_1_1_1_2_1">
    <p:bg>
      <p:bgPr>
        <a:solidFill>
          <a:schemeClr val="lt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</a:xfrm>
      </p:grpSpPr>
      <p:pic>
        <p:nvPicPr>
          <p:cNvPr id="102" name="Google Shape;102;p14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4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4" name="Google Shape;104;p14"/>
          <p:cNvSpPr txBox="1"/>
          <p:nvPr>
            <p:ph type="title"/>
          </p:nvPr>
        </p:nvSpPr>
        <p:spPr>
          <a:xfrm>
            <a:off x="468000" y="8640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05" name="Google Shape;105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8000" y="1242003"/>
            <a:ext cx="6624000" cy="66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2275" y="215699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4"/>
          <p:cNvSpPr txBox="1"/>
          <p:nvPr/>
        </p:nvSpPr>
        <p:spPr>
          <a:xfrm>
            <a:off x="6189000" y="360000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08" name="Google Shape;10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300" y="3240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 txBox="1"/>
          <p:nvPr/>
        </p:nvSpPr>
        <p:spPr>
          <a:xfrm>
            <a:off x="554300" y="360000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0" name="Google Shape;110;p14"/>
          <p:cNvSpPr txBox="1"/>
          <p:nvPr/>
        </p:nvSpPr>
        <p:spPr>
          <a:xfrm>
            <a:off x="468000" y="10152000"/>
            <a:ext cx="60645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470550" y="9972000"/>
            <a:ext cx="35157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 Produced in partnership with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3903375" y="9972000"/>
            <a:ext cx="2722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13" name="Google Shape;113;p14"/>
          <p:cNvSpPr txBox="1"/>
          <p:nvPr>
            <p:ph type="subTitle" idx="1"/>
          </p:nvPr>
        </p:nvSpPr>
        <p:spPr>
          <a:xfrm>
            <a:off x="3903375" y="9972000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Font typeface="Lexend Light"/>
              <a:buNone/>
              <a:defRPr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3.1 Single page worksheet with long title">
  <p:cSld name="SECTION_HEADER_1_1_1_1_1_1_1_1_1_1_1_2_1_1_1_1_1_1_1">
    <p:bg>
      <p:bgPr>
        <a:solidFill>
          <a:schemeClr val="lt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</a:xfrm>
      </p:grpSpPr>
      <p:pic>
        <p:nvPicPr>
          <p:cNvPr id="115" name="Google Shape;115;p15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5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15"/>
          <p:cNvSpPr txBox="1"/>
          <p:nvPr>
            <p:ph type="title"/>
          </p:nvPr>
        </p:nvSpPr>
        <p:spPr>
          <a:xfrm>
            <a:off x="468000" y="8640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18" name="Google Shape;118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8000" y="1543153"/>
            <a:ext cx="6624000" cy="66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2275" y="215699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5"/>
          <p:cNvSpPr txBox="1"/>
          <p:nvPr/>
        </p:nvSpPr>
        <p:spPr>
          <a:xfrm>
            <a:off x="6189000" y="360000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21" name="Google Shape;12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300" y="3240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5"/>
          <p:cNvSpPr txBox="1"/>
          <p:nvPr/>
        </p:nvSpPr>
        <p:spPr>
          <a:xfrm>
            <a:off x="554300" y="360000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468000" y="10152000"/>
            <a:ext cx="60645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24" name="Google Shape;124;p15"/>
          <p:cNvSpPr txBox="1"/>
          <p:nvPr/>
        </p:nvSpPr>
        <p:spPr>
          <a:xfrm>
            <a:off x="470550" y="9972000"/>
            <a:ext cx="35157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 Produced in partnership with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25" name="Google Shape;125;p15"/>
          <p:cNvSpPr txBox="1"/>
          <p:nvPr/>
        </p:nvSpPr>
        <p:spPr>
          <a:xfrm>
            <a:off x="3903375" y="9972000"/>
            <a:ext cx="2722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26" name="Google Shape;126;p15"/>
          <p:cNvSpPr txBox="1"/>
          <p:nvPr>
            <p:ph type="subTitle" idx="1"/>
          </p:nvPr>
        </p:nvSpPr>
        <p:spPr>
          <a:xfrm>
            <a:off x="3903375" y="9972000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Font typeface="Lexend Light"/>
              <a:buNone/>
              <a:defRPr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4.0 Landscape title page">
  <p:cSld name="SECTION_HEADER_1_1_1_1_1_1_1_1_1_1_1_2_1_1_1_1_1_1_1_1_1_1">
    <p:bg>
      <p:bgPr>
        <a:solidFill>
          <a:schemeClr val="lt1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</a:xfrm>
      </p:grpSpPr>
      <p:pic>
        <p:nvPicPr>
          <p:cNvPr id="128" name="Google Shape;128;p16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 rot="-5400000">
            <a:off x="6801934" y="32740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6"/>
          <p:cNvSpPr txBox="1"/>
          <p:nvPr>
            <p:ph type="sldNum" idx="12"/>
          </p:nvPr>
        </p:nvSpPr>
        <p:spPr>
          <a:xfrm rot="-5400000">
            <a:off x="6666268" y="719443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0" name="Google Shape;130;p16"/>
          <p:cNvSpPr txBox="1"/>
          <p:nvPr>
            <p:ph type="title"/>
          </p:nvPr>
        </p:nvSpPr>
        <p:spPr>
          <a:xfrm rot="-5400000">
            <a:off x="-3842125" y="5162095"/>
            <a:ext cx="99837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31" name="Google Shape;131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-3612750" y="5310727"/>
            <a:ext cx="9987174" cy="6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319763" y="1225736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6"/>
          <p:cNvSpPr txBox="1"/>
          <p:nvPr/>
        </p:nvSpPr>
        <p:spPr>
          <a:xfrm rot="-5400000">
            <a:off x="104964" y="719111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34" name="Google Shape;13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103775" y="97696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6"/>
          <p:cNvSpPr txBox="1"/>
          <p:nvPr/>
        </p:nvSpPr>
        <p:spPr>
          <a:xfrm rot="-5400000">
            <a:off x="183269" y="9772906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  <p15:guide id="19" orient="horz" pos="6508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4.1 Landscape middle page">
  <p:cSld name="SECTION_HEADER_1_1_1_1_1_1_1_1_1_1_1_2_1_1_1_1_1_1_1_1_1_1_1_2">
    <p:bg>
      <p:bgPr>
        <a:solidFill>
          <a:schemeClr val="lt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</a:xfrm>
      </p:grpSpPr>
      <p:pic>
        <p:nvPicPr>
          <p:cNvPr id="137" name="Google Shape;137;p17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 rot="-5400000">
            <a:off x="6801934" y="32740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 txBox="1"/>
          <p:nvPr>
            <p:ph type="sldNum" idx="12"/>
          </p:nvPr>
        </p:nvSpPr>
        <p:spPr>
          <a:xfrm rot="-5400000">
            <a:off x="6666268" y="719443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9" name="Google Shape;139;p17"/>
          <p:cNvSpPr txBox="1"/>
          <p:nvPr/>
        </p:nvSpPr>
        <p:spPr>
          <a:xfrm rot="-5400000">
            <a:off x="174000" y="654000"/>
            <a:ext cx="726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9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sz="900"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40" name="Google Shape;140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103775" y="97696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7"/>
          <p:cNvSpPr txBox="1"/>
          <p:nvPr/>
        </p:nvSpPr>
        <p:spPr>
          <a:xfrm rot="-5400000">
            <a:off x="183269" y="9772906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42" name="Google Shape;142;p17"/>
          <p:cNvSpPr txBox="1"/>
          <p:nvPr>
            <p:ph type="subTitle" idx="1"/>
          </p:nvPr>
        </p:nvSpPr>
        <p:spPr>
          <a:xfrm rot="-5400000">
            <a:off x="-3498000" y="5128425"/>
            <a:ext cx="8070600" cy="2463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2pPr>
            <a:lvl3pPr lvl="2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3pPr>
            <a:lvl4pPr lvl="3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4pPr>
            <a:lvl5pPr lvl="4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5pPr>
            <a:lvl6pPr lvl="5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6pPr>
            <a:lvl7pPr lvl="6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7pPr>
            <a:lvl8pPr lvl="7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8pPr>
            <a:lvl9pPr lvl="8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  <p15:guide id="19" orient="horz" pos="6508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4.2 Landscape last page">
  <p:cSld name="SECTION_HEADER_1_1_1_1_1_1_1_1_1_1_1_2_1_1_1_1_1_1_1_1_1_1_1_1_1"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</a:xfrm>
      </p:grpSpPr>
      <p:pic>
        <p:nvPicPr>
          <p:cNvPr id="144" name="Google Shape;144;p18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 rot="-5400000">
            <a:off x="6801934" y="32740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8"/>
          <p:cNvSpPr txBox="1"/>
          <p:nvPr>
            <p:ph type="sldNum" idx="12"/>
          </p:nvPr>
        </p:nvSpPr>
        <p:spPr>
          <a:xfrm rot="-5400000">
            <a:off x="6666268" y="719443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6" name="Google Shape;146;p18"/>
          <p:cNvSpPr txBox="1"/>
          <p:nvPr/>
        </p:nvSpPr>
        <p:spPr>
          <a:xfrm rot="-5400000">
            <a:off x="174000" y="654000"/>
            <a:ext cx="726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9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sz="900"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47" name="Google Shape;147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103775" y="97696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8"/>
          <p:cNvSpPr txBox="1"/>
          <p:nvPr/>
        </p:nvSpPr>
        <p:spPr>
          <a:xfrm rot="-5400000">
            <a:off x="183269" y="9772906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49" name="Google Shape;149;p18"/>
          <p:cNvSpPr txBox="1"/>
          <p:nvPr/>
        </p:nvSpPr>
        <p:spPr>
          <a:xfrm rot="-5400000">
            <a:off x="3997613" y="7219188"/>
            <a:ext cx="60645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50" name="Google Shape;150;p18"/>
          <p:cNvSpPr txBox="1"/>
          <p:nvPr/>
        </p:nvSpPr>
        <p:spPr>
          <a:xfrm rot="-5400000">
            <a:off x="5092013" y="8491038"/>
            <a:ext cx="35157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 Produced in partnership with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51" name="Google Shape;151;p18"/>
          <p:cNvSpPr txBox="1"/>
          <p:nvPr/>
        </p:nvSpPr>
        <p:spPr>
          <a:xfrm rot="-5400000">
            <a:off x="5488463" y="5454663"/>
            <a:ext cx="2722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52" name="Google Shape;152;p18"/>
          <p:cNvSpPr txBox="1"/>
          <p:nvPr>
            <p:ph type="subTitle" idx="1"/>
          </p:nvPr>
        </p:nvSpPr>
        <p:spPr>
          <a:xfrm rot="-5400000">
            <a:off x="5488463" y="5454663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Font typeface="Lexend Light"/>
              <a:buNone/>
              <a:defRPr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18"/>
          <p:cNvSpPr txBox="1"/>
          <p:nvPr>
            <p:ph type="subTitle" idx="2"/>
          </p:nvPr>
        </p:nvSpPr>
        <p:spPr>
          <a:xfrm rot="-5400000">
            <a:off x="-3498000" y="5128425"/>
            <a:ext cx="8070600" cy="2463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2pPr>
            <a:lvl3pPr lvl="2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3pPr>
            <a:lvl4pPr lvl="3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4pPr>
            <a:lvl5pPr lvl="4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5pPr>
            <a:lvl6pPr lvl="5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6pPr>
            <a:lvl7pPr lvl="6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7pPr>
            <a:lvl8pPr lvl="7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8pPr>
            <a:lvl9pPr lvl="8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  <p15:guide id="19" orient="horz" pos="6508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5.0 Landscape single page worksheet">
  <p:cSld name="SECTION_HEADER_1_1_1_1_1_1_1_1_1_1_1_2_1_1_1_1_1_1_1_1_1_1_2">
    <p:bg>
      <p:bgPr>
        <a:solidFill>
          <a:schemeClr val="lt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</a:xfrm>
      </p:grpSpPr>
      <p:pic>
        <p:nvPicPr>
          <p:cNvPr id="155" name="Google Shape;155;p19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 rot="-5400000">
            <a:off x="6801934" y="32740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 txBox="1"/>
          <p:nvPr>
            <p:ph type="sldNum" idx="12"/>
          </p:nvPr>
        </p:nvSpPr>
        <p:spPr>
          <a:xfrm rot="-5400000">
            <a:off x="6666268" y="719443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7" name="Google Shape;157;p19"/>
          <p:cNvSpPr txBox="1"/>
          <p:nvPr>
            <p:ph type="title"/>
          </p:nvPr>
        </p:nvSpPr>
        <p:spPr>
          <a:xfrm rot="-5400000">
            <a:off x="-3842125" y="5162095"/>
            <a:ext cx="99837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58" name="Google Shape;158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-3612750" y="5310727"/>
            <a:ext cx="9987174" cy="6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319763" y="1225736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9"/>
          <p:cNvSpPr txBox="1"/>
          <p:nvPr/>
        </p:nvSpPr>
        <p:spPr>
          <a:xfrm rot="-5400000">
            <a:off x="104964" y="719111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61" name="Google Shape;16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103775" y="97696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9"/>
          <p:cNvSpPr txBox="1"/>
          <p:nvPr/>
        </p:nvSpPr>
        <p:spPr>
          <a:xfrm rot="-5400000">
            <a:off x="183269" y="9772906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63" name="Google Shape;163;p19"/>
          <p:cNvSpPr txBox="1"/>
          <p:nvPr/>
        </p:nvSpPr>
        <p:spPr>
          <a:xfrm rot="-5400000">
            <a:off x="3997613" y="7219188"/>
            <a:ext cx="60645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64" name="Google Shape;164;p19"/>
          <p:cNvSpPr txBox="1"/>
          <p:nvPr/>
        </p:nvSpPr>
        <p:spPr>
          <a:xfrm rot="-5400000">
            <a:off x="5092013" y="8491038"/>
            <a:ext cx="35157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2023</a:t>
            </a:r>
            <a:r>
              <a:rPr lang="en-GB"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rPr>
              <a:t>. Produced in partnership with</a:t>
            </a: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65" name="Google Shape;165;p19"/>
          <p:cNvSpPr txBox="1"/>
          <p:nvPr/>
        </p:nvSpPr>
        <p:spPr>
          <a:xfrm rot="-5400000">
            <a:off x="5488463" y="5454663"/>
            <a:ext cx="2722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900">
              <a:solidFill>
                <a:srgbClr val="57575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66" name="Google Shape;166;p19"/>
          <p:cNvSpPr txBox="1"/>
          <p:nvPr>
            <p:ph type="subTitle" idx="1"/>
          </p:nvPr>
        </p:nvSpPr>
        <p:spPr>
          <a:xfrm rot="-5400000">
            <a:off x="5488463" y="5454663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Font typeface="Lexend Light"/>
              <a:buNone/>
              <a:defRPr sz="900">
                <a:solidFill>
                  <a:srgbClr val="575756"/>
                </a:solidFill>
                <a:latin typeface="Lexend Light"/>
                <a:ea typeface="Lexend Light"/>
                <a:cs typeface="Lexend Light"/>
                <a:sym typeface="Lexend Light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  <p15:guide id="19" orient="horz" pos="6508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SEC FRONT Answers 1 1">
  <p:cSld name="SECTION_HEADER_1_1_1_1_1_1_1_1_1_2_1">
    <p:spTree>
      <p:nvGrpSpPr>
        <p:cNvPr id="15" name="Shape 15"/>
        <p:cNvGrpSpPr/>
        <p:nvPr/>
      </p:nvGrpSpPr>
      <p:grpSpPr>
        <a:xfrm>
          <a:off x="0" y="0"/>
          <a: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8000" y="266700"/>
            <a:ext cx="5577000" cy="4320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Font typeface="Lexend"/>
              <a:buNone/>
              <a:defRPr sz="1800" b="1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type="subTitle" idx="1"/>
          </p:nvPr>
        </p:nvSpPr>
        <p:spPr>
          <a:xfrm>
            <a:off x="466825" y="1780150"/>
            <a:ext cx="66240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type="subTitle" idx="2"/>
          </p:nvPr>
        </p:nvSpPr>
        <p:spPr>
          <a:xfrm>
            <a:off x="2807400" y="47595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type="subTitle" idx="3"/>
          </p:nvPr>
        </p:nvSpPr>
        <p:spPr>
          <a:xfrm>
            <a:off x="468000" y="9981175"/>
            <a:ext cx="58989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type="subTitle" idx="4"/>
          </p:nvPr>
        </p:nvSpPr>
        <p:spPr>
          <a:xfrm>
            <a:off x="4127250" y="304200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type="subTitle" idx="5"/>
          </p:nvPr>
        </p:nvSpPr>
        <p:spPr>
          <a:xfrm>
            <a:off x="468000" y="5866375"/>
            <a:ext cx="6581700" cy="41058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type="subTitle" idx="6"/>
          </p:nvPr>
        </p:nvSpPr>
        <p:spPr>
          <a:xfrm>
            <a:off x="466825" y="304200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type="subTitle" idx="7"/>
          </p:nvPr>
        </p:nvSpPr>
        <p:spPr>
          <a:xfrm>
            <a:off x="466825" y="47595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ubTitle" idx="8"/>
          </p:nvPr>
        </p:nvSpPr>
        <p:spPr>
          <a:xfrm>
            <a:off x="5147975" y="47595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5" name="Google Shape;25;p3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3"/>
          <p:cNvPicPr preferRelativeResize="0"/>
          <p:nvPr/>
        </p:nvPicPr>
        <p:blipFill>
          <a:blip r:embed="rId2">
            <a:alphaModFix/>
          </a:blip>
          <a:srcRect l="4603" r="4603"/>
          <a:stretch>
            <a:fillRect/>
          </a:stretch>
        </p:blipFill>
        <p:spPr>
          <a:xfrm>
            <a:off x="466825" y="698750"/>
            <a:ext cx="6623999" cy="75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Google Shape;27;p3"/>
          <p:cNvGrpSpPr/>
          <p:nvPr/>
        </p:nvGrpSpPr>
        <p:grpSpPr>
          <a:xfrm>
            <a:off x="466900" y="962525"/>
            <a:ext cx="2953200" cy="162000"/>
            <a:chOff x="466900" y="962525"/>
            <a:chExt cx="2953200" cy="162000"/>
          </a:xfrm>
        </p:grpSpPr>
        <p:sp>
          <p:nvSpPr>
            <p:cNvPr id="28" name="Google Shape;28;p3"/>
            <p:cNvSpPr txBox="1"/>
            <p:nvPr/>
          </p:nvSpPr>
          <p:spPr>
            <a:xfrm>
              <a:off x="466900" y="962525"/>
              <a:ext cx="29532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sz="1000" b="1">
                  <a:solidFill>
                    <a:schemeClr val="dk2"/>
                  </a:solidFill>
                  <a:latin typeface="Lexend"/>
                  <a:ea typeface="Lexend"/>
                  <a:cs typeface="Lexend"/>
                  <a:sym typeface="Lexend"/>
                </a:rPr>
                <a:t>Name: </a:t>
              </a:r>
              <a:endParaRPr sz="1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  <p:cxnSp>
          <p:nvCxnSpPr>
            <p:cNvPr id="29" name="Google Shape;29;p3"/>
            <p:cNvCxnSpPr/>
            <p:nvPr/>
          </p:nvCxnSpPr>
          <p:spPr>
            <a:xfrm rot="10800000" flipH="1">
              <a:off x="943904" y="1116425"/>
              <a:ext cx="1998900" cy="8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30" name="Google Shape;30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1625" y="161271"/>
            <a:ext cx="805956" cy="4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3"/>
          <p:cNvSpPr txBox="1"/>
          <p:nvPr>
            <p:ph type="subTitle" idx="9"/>
          </p:nvPr>
        </p:nvSpPr>
        <p:spPr>
          <a:xfrm>
            <a:off x="466825" y="13698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544">
          <p15:clr>
            <a:srgbClr val="D9D9D9"/>
          </p15:clr>
        </p15:guide>
        <p15:guide id="2" orient="horz" pos="1916">
          <p15:clr>
            <a:srgbClr val="D9D9D9"/>
          </p15:clr>
        </p15:guide>
        <p15:guide id="3" orient="horz" pos="3368">
          <p15:clr>
            <a:srgbClr val="D9D9D9"/>
          </p15:clr>
        </p15:guide>
        <p15:guide id="4" orient="horz" pos="4762">
          <p15:clr>
            <a:srgbClr val="D9D9D9"/>
          </p15:clr>
        </p15:guide>
        <p15:guide id="5" pos="295">
          <p15:clr>
            <a:srgbClr val="FF0000"/>
          </p15:clr>
        </p15:guide>
        <p15:guide id="6" pos="4467">
          <p15:clr>
            <a:srgbClr val="FF0000"/>
          </p15:clr>
        </p15:guide>
        <p15:guide id="7" pos="1519">
          <p15:clr>
            <a:srgbClr val="D9D9D9"/>
          </p15:clr>
        </p15:guide>
        <p15:guide id="8" pos="1764">
          <p15:clr>
            <a:srgbClr val="D9D9D9"/>
          </p15:clr>
        </p15:guide>
        <p15:guide id="9" pos="3243">
          <p15:clr>
            <a:srgbClr val="D9D9D9"/>
          </p15:clr>
        </p15:guide>
        <p15:guide id="10" pos="2998">
          <p15:clr>
            <a:srgbClr val="D9D9D9"/>
          </p15:clr>
        </p15:guide>
        <p15:guide id="11" pos="3120">
          <p15:clr>
            <a:srgbClr val="D9D9D9"/>
          </p15:clr>
        </p15:guide>
        <p15:guide id="12" pos="1642">
          <p15:clr>
            <a:srgbClr val="D9D9D9"/>
          </p15:clr>
        </p15:guide>
        <p15:guide id="13" pos="2381">
          <p15:clr>
            <a:srgbClr val="D9D9D9"/>
          </p15:clr>
        </p15:guide>
        <p15:guide id="14" pos="2154">
          <p15:clr>
            <a:srgbClr val="FF0000"/>
          </p15:clr>
        </p15:guide>
        <p15:guide id="15" pos="2608">
          <p15:clr>
            <a:srgbClr val="FF0000"/>
          </p15:clr>
        </p15:guide>
        <p15:guide id="16" orient="horz" pos="227">
          <p15:clr>
            <a:srgbClr val="FF000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Task 1">
  <p:cSld name="SECTION_HEADER_1_1_1_1_1_1_1_1_1_1">
    <p:spTree>
      <p:nvGrpSpPr>
        <p:cNvPr id="32" name="Shape 32"/>
        <p:cNvGrpSpPr/>
        <p:nvPr/>
      </p:nvGrpSpPr>
      <p:grpSpPr>
        <a:xfrm>
          <a:off x="0" y="0"/>
          <a:ext cx="0" cy="0"/>
        </a:xfrm>
      </p:grpSpPr>
      <p:sp>
        <p:nvSpPr>
          <p:cNvPr id="33" name="Google Shape;33;p4"/>
          <p:cNvSpPr txBox="1"/>
          <p:nvPr>
            <p:ph type="subTitle" idx="1"/>
          </p:nvPr>
        </p:nvSpPr>
        <p:spPr>
          <a:xfrm>
            <a:off x="466825" y="1627750"/>
            <a:ext cx="66240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type="subTitle" idx="2"/>
          </p:nvPr>
        </p:nvSpPr>
        <p:spPr>
          <a:xfrm>
            <a:off x="4127250" y="288960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type="subTitle" idx="3"/>
          </p:nvPr>
        </p:nvSpPr>
        <p:spPr>
          <a:xfrm>
            <a:off x="466825" y="288960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36" name="Google Shape;36;p4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 txBox="1"/>
          <p:nvPr>
            <p:ph type="subTitle" idx="4"/>
          </p:nvPr>
        </p:nvSpPr>
        <p:spPr>
          <a:xfrm>
            <a:off x="466825" y="5316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Task 2">
  <p:cSld name="SECTION_HEADER_1_1_1_1_1_1_1_1_1_1_1">
    <p:spTree>
      <p:nvGrpSpPr>
        <p:cNvPr id="38" name="Shape 38"/>
        <p:cNvGrpSpPr/>
        <p:nvPr/>
      </p:nvGrpSpPr>
      <p:grpSpPr>
        <a:xfrm>
          <a:off x="0" y="0"/>
          <a:ext cx="0" cy="0"/>
        </a:xfrm>
      </p:grpSpPr>
      <p:sp>
        <p:nvSpPr>
          <p:cNvPr id="39" name="Google Shape;39;p5"/>
          <p:cNvSpPr txBox="1"/>
          <p:nvPr>
            <p:ph type="subTitle" idx="1"/>
          </p:nvPr>
        </p:nvSpPr>
        <p:spPr>
          <a:xfrm>
            <a:off x="2807400" y="1386138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type="subTitle" idx="2"/>
          </p:nvPr>
        </p:nvSpPr>
        <p:spPr>
          <a:xfrm>
            <a:off x="467950" y="2493013"/>
            <a:ext cx="6624000" cy="41058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type="subTitle" idx="3"/>
          </p:nvPr>
        </p:nvSpPr>
        <p:spPr>
          <a:xfrm>
            <a:off x="466825" y="1386138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type="subTitle" idx="4"/>
          </p:nvPr>
        </p:nvSpPr>
        <p:spPr>
          <a:xfrm>
            <a:off x="5147975" y="1386138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3" name="Google Shape;43;p5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5"/>
          <p:cNvSpPr txBox="1"/>
          <p:nvPr>
            <p:ph type="subTitle" idx="5"/>
          </p:nvPr>
        </p:nvSpPr>
        <p:spPr>
          <a:xfrm>
            <a:off x="466825" y="5316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Task 3">
  <p:cSld name="SECTION_HEADER_1_1_1_1_1_1_1_1_1_1_1_2">
    <p:spTree>
      <p:nvGrpSpPr>
        <p:cNvPr id="45" name="Shape 45"/>
        <p:cNvGrpSpPr/>
        <p:nvPr/>
      </p:nvGrpSpPr>
      <p:grpSpPr>
        <a:xfrm>
          <a:off x="0" y="0"/>
          <a:ext cx="0" cy="0"/>
        </a:xfrm>
      </p:grpSpPr>
      <p:sp>
        <p:nvSpPr>
          <p:cNvPr id="46" name="Google Shape;46;p6"/>
          <p:cNvSpPr txBox="1"/>
          <p:nvPr>
            <p:ph type="subTitle" idx="1"/>
          </p:nvPr>
        </p:nvSpPr>
        <p:spPr>
          <a:xfrm>
            <a:off x="466825" y="38802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type="subTitle" idx="2"/>
          </p:nvPr>
        </p:nvSpPr>
        <p:spPr>
          <a:xfrm>
            <a:off x="2807400" y="38802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type="subTitle" idx="3"/>
          </p:nvPr>
        </p:nvSpPr>
        <p:spPr>
          <a:xfrm>
            <a:off x="5147975" y="38802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type="subTitle" idx="4"/>
          </p:nvPr>
        </p:nvSpPr>
        <p:spPr>
          <a:xfrm>
            <a:off x="466825" y="1702200"/>
            <a:ext cx="66240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type="subTitle" idx="5"/>
          </p:nvPr>
        </p:nvSpPr>
        <p:spPr>
          <a:xfrm>
            <a:off x="466825" y="296405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type="subTitle" idx="6"/>
          </p:nvPr>
        </p:nvSpPr>
        <p:spPr>
          <a:xfrm>
            <a:off x="4127250" y="296405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2" name="Google Shape;52;p6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6"/>
          <p:cNvSpPr txBox="1"/>
          <p:nvPr>
            <p:ph type="subTitle" idx="7"/>
          </p:nvPr>
        </p:nvSpPr>
        <p:spPr>
          <a:xfrm>
            <a:off x="466825" y="5316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Task 4">
  <p:cSld name="SECTION_HEADER_1_1_1_1_1_1_1_1_1_1_1_2_1">
    <p:spTree>
      <p:nvGrpSpPr>
        <p:cNvPr id="54" name="Shape 54"/>
        <p:cNvGrpSpPr/>
        <p:nvPr/>
      </p:nvGrpSpPr>
      <p:grpSpPr>
        <a:xfrm>
          <a:off x="0" y="0"/>
          <a:ext cx="0" cy="0"/>
        </a:xfrm>
      </p:grpSpPr>
      <p:sp>
        <p:nvSpPr>
          <p:cNvPr id="55" name="Google Shape;55;p7"/>
          <p:cNvSpPr txBox="1"/>
          <p:nvPr>
            <p:ph type="subTitle" idx="1"/>
          </p:nvPr>
        </p:nvSpPr>
        <p:spPr>
          <a:xfrm>
            <a:off x="468000" y="1327649"/>
            <a:ext cx="6624000" cy="38436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6" name="Google Shape;56;p7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7"/>
          <p:cNvSpPr txBox="1"/>
          <p:nvPr>
            <p:ph type="subTitle" idx="2"/>
          </p:nvPr>
        </p:nvSpPr>
        <p:spPr>
          <a:xfrm>
            <a:off x="466825" y="5316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Elements to copy and paste">
  <p:cSld name="SECTION_HEADER_1_1_1_1_1_1_1_1_1_1_1_2_1_1">
    <p:spTree>
      <p:nvGrpSpPr>
        <p:cNvPr id="58" name="Shape 58"/>
        <p:cNvGrpSpPr/>
        <p:nvPr/>
      </p:nvGrpSpPr>
      <p:grpSpPr>
        <a:xfrm>
          <a:off x="0" y="0"/>
          <a:ext cx="0" cy="0"/>
        </a:xfrm>
      </p:grpSpPr>
      <p:sp>
        <p:nvSpPr>
          <p:cNvPr id="59" name="Google Shape;59;p8"/>
          <p:cNvSpPr txBox="1"/>
          <p:nvPr/>
        </p:nvSpPr>
        <p:spPr>
          <a:xfrm>
            <a:off x="493450" y="416654"/>
            <a:ext cx="6624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b="1">
                <a:latin typeface="Lexend"/>
                <a:ea typeface="Lexend"/>
                <a:cs typeface="Lexend"/>
                <a:sym typeface="Lexend"/>
              </a:rPr>
              <a:t>Elements to copy and paste</a:t>
            </a:r>
            <a:endParaRPr sz="11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0" name="Google Shape;60;p8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1.0 Title page">
  <p:cSld name="SECTION_HEADER_1_1_1_1_1_1_1_1_1_1_1_2_1_1_1_1_1_2"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</a:xfrm>
      </p:grpSpPr>
      <p:pic>
        <p:nvPicPr>
          <p:cNvPr id="66" name="Google Shape;66;p10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0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8" name="Google Shape;68;p10"/>
          <p:cNvSpPr txBox="1"/>
          <p:nvPr>
            <p:ph type="title"/>
          </p:nvPr>
        </p:nvSpPr>
        <p:spPr>
          <a:xfrm>
            <a:off x="468000" y="8640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69" name="Google Shape;69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22275" y="215699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000" y="1242003"/>
            <a:ext cx="6624000" cy="6624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/>
          <p:nvPr/>
        </p:nvSpPr>
        <p:spPr>
          <a:xfrm>
            <a:off x="6189000" y="360000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72" name="Google Shape;72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300" y="3240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/>
        </p:nvSpPr>
        <p:spPr>
          <a:xfrm>
            <a:off x="554300" y="360000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1.1 Title page with long title">
  <p:cSld name="SECTION_HEADER_1_1_1_1_1_1_1_1_1_1_1_2_1_1_1_1_1_1_2"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</a:xfrm>
      </p:grpSpPr>
      <p:pic>
        <p:nvPicPr>
          <p:cNvPr id="75" name="Google Shape;75;p1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1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11"/>
          <p:cNvSpPr txBox="1"/>
          <p:nvPr>
            <p:ph type="title"/>
          </p:nvPr>
        </p:nvSpPr>
        <p:spPr>
          <a:xfrm>
            <a:off x="468000" y="8640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78" name="Google Shape;7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8000" y="1543153"/>
            <a:ext cx="6624000" cy="66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2275" y="215699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1"/>
          <p:cNvSpPr txBox="1"/>
          <p:nvPr/>
        </p:nvSpPr>
        <p:spPr>
          <a:xfrm>
            <a:off x="6189000" y="360000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1" name="Google Shape;81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300" y="324000"/>
            <a:ext cx="936000" cy="27061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1"/>
          <p:cNvSpPr txBox="1"/>
          <p:nvPr/>
        </p:nvSpPr>
        <p:spPr>
          <a:xfrm>
            <a:off x="554300" y="360000"/>
            <a:ext cx="76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Answers</a:t>
            </a:r>
            <a:endParaRPr sz="1200" b="1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10" Type="http://schemas.openxmlformats.org/officeDocument/2006/relationships/slideLayout" Target="../slideLayouts/slideLayout17.xml" /><Relationship Id="rId11" Type="http://schemas.openxmlformats.org/officeDocument/2006/relationships/theme" Target="../theme/theme2.xml" /><Relationship Id="rId2" Type="http://schemas.openxmlformats.org/officeDocument/2006/relationships/slideLayout" Target="../slideLayouts/slideLayout9.xml" /><Relationship Id="rId3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3.xml" /><Relationship Id="rId7" Type="http://schemas.openxmlformats.org/officeDocument/2006/relationships/slideLayout" Target="../slideLayouts/slideLayout14.xml" /><Relationship Id="rId8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16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200"/>
              <a:buFont typeface="Lexend"/>
              <a:buNone/>
              <a:defRPr sz="2200" b="1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Lexend"/>
              <a:buChar char="●"/>
              <a:defRPr sz="18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■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●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■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●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Kalam"/>
              <a:buChar char="■"/>
              <a:defRPr sz="1400" i="0" u="none" strike="noStrike" cap="none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L="0" marR="0" lvl="1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L="0" marR="0" lvl="2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L="0" marR="0" lvl="3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L="0" marR="0" lvl="4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L="0" marR="0" lvl="5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L="0" marR="0" lvl="6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L="0" marR="0" lvl="7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L="0" marR="0" lvl="8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0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lt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200"/>
              <a:buFont typeface="Lexend"/>
              <a:buNone/>
              <a:defRPr sz="2200" b="1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Lexend"/>
              <a:buChar char="●"/>
              <a:defRPr sz="18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■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●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■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●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Kalam"/>
              <a:buChar char="■"/>
              <a:defRPr sz="1400" i="0" u="none" strike="noStrike" cap="none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L="0" marR="0" lvl="1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L="0" marR="0" lvl="2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L="0" marR="0" lvl="3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L="0" marR="0" lvl="4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L="0" marR="0" lvl="5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L="0" marR="0" lvl="6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L="0" marR="0" lvl="7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L="0" marR="0" lvl="8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0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</p:sldLayoutIdLst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7.png" /><Relationship Id="rId4" Type="http://schemas.openxmlformats.org/officeDocument/2006/relationships/image" Target="../media/image8.png" /><Relationship Id="rId5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70" name="Shape 170"/>
        <p:cNvGrpSpPr/>
        <p:nvPr/>
      </p:nvGrpSpPr>
      <p:grpSpPr>
        <a:xfrm>
          <a:off x="0" y="0"/>
          <a:ext cx="0" cy="0"/>
        </a:xfrm>
      </p:grpSpPr>
      <p:sp>
        <p:nvSpPr>
          <p:cNvPr id="171" name="Google Shape;171;p20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172" name="Google Shape;172;p20"/>
          <p:cNvSpPr txBox="1"/>
          <p:nvPr>
            <p:ph type="title"/>
          </p:nvPr>
        </p:nvSpPr>
        <p:spPr>
          <a:xfrm>
            <a:off x="468000" y="864000"/>
            <a:ext cx="6624000" cy="554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Describing the troll in ‘The Three Billy Goats Gruff’</a:t>
            </a:r>
            <a:endParaRPr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73" name="Google Shape;173;p20"/>
          <p:cNvSpPr txBox="1"/>
          <p:nvPr/>
        </p:nvSpPr>
        <p:spPr>
          <a:xfrm>
            <a:off x="313694" y="1329325"/>
            <a:ext cx="56184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Task A: Using adjectives</a:t>
            </a:r>
            <a:endParaRPr sz="1800" b="1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74" name="Google Shape;17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4868" y="1866501"/>
            <a:ext cx="1074301" cy="1415551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0"/>
          <p:cNvSpPr txBox="1"/>
          <p:nvPr/>
        </p:nvSpPr>
        <p:spPr>
          <a:xfrm>
            <a:off x="4708972" y="1943950"/>
            <a:ext cx="18873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appearance</a:t>
            </a:r>
            <a:endParaRPr sz="1600" b="1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6" name="Google Shape;176;p20"/>
          <p:cNvSpPr txBox="1"/>
          <p:nvPr/>
        </p:nvSpPr>
        <p:spPr>
          <a:xfrm>
            <a:off x="848054" y="1943950"/>
            <a:ext cx="20670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personality</a:t>
            </a:r>
            <a:endParaRPr sz="1600" b="1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987525" y="2140975"/>
            <a:ext cx="1670400" cy="12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rPr>
              <a:t>scary</a:t>
            </a:r>
            <a:endParaRPr sz="1600">
              <a:solidFill>
                <a:schemeClr val="dk2"/>
              </a:solidFill>
              <a:latin typeface="Kalam"/>
              <a:ea typeface="Kalam"/>
              <a:cs typeface="Kalam"/>
              <a:sym typeface="Kalam"/>
            </a:endParaRPr>
          </a:p>
          <a:p>
            <a:pPr marL="0" lvl="0" indent="0" algn="ctr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rPr>
              <a:t>grumpy</a:t>
            </a:r>
            <a:endParaRPr sz="1600">
              <a:solidFill>
                <a:schemeClr val="dk2"/>
              </a:solidFill>
              <a:latin typeface="Kalam"/>
              <a:ea typeface="Kalam"/>
              <a:cs typeface="Kalam"/>
              <a:sym typeface="Kalam"/>
            </a:endParaRPr>
          </a:p>
          <a:p>
            <a:pPr marL="0" lvl="0" indent="0" algn="ctr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rPr>
              <a:t>selfish</a:t>
            </a:r>
            <a:endParaRPr sz="1600">
              <a:solidFill>
                <a:schemeClr val="dk2"/>
              </a:solidFill>
              <a:latin typeface="Kalam"/>
              <a:ea typeface="Kalam"/>
              <a:cs typeface="Kalam"/>
              <a:sym typeface="Kalam"/>
            </a:endParaRPr>
          </a:p>
        </p:txBody>
      </p:sp>
      <p:sp>
        <p:nvSpPr>
          <p:cNvPr id="178" name="Google Shape;178;p20"/>
          <p:cNvSpPr txBox="1"/>
          <p:nvPr/>
        </p:nvSpPr>
        <p:spPr>
          <a:xfrm>
            <a:off x="4817425" y="2120375"/>
            <a:ext cx="1670400" cy="12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rPr>
              <a:t>ugly</a:t>
            </a:r>
            <a:endParaRPr sz="1600">
              <a:solidFill>
                <a:schemeClr val="dk2"/>
              </a:solidFill>
              <a:latin typeface="Kalam"/>
              <a:ea typeface="Kalam"/>
              <a:cs typeface="Kalam"/>
              <a:sym typeface="Kalam"/>
            </a:endParaRPr>
          </a:p>
          <a:p>
            <a:pPr marL="0" lvl="0" indent="0" algn="ctr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rPr>
              <a:t>hairy</a:t>
            </a:r>
            <a:endParaRPr sz="1600">
              <a:solidFill>
                <a:schemeClr val="dk2"/>
              </a:solidFill>
              <a:latin typeface="Kalam"/>
              <a:ea typeface="Kalam"/>
              <a:cs typeface="Kalam"/>
              <a:sym typeface="Kalam"/>
            </a:endParaRPr>
          </a:p>
          <a:p>
            <a:pPr marL="0" lvl="0" indent="0" algn="ctr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rPr>
              <a:t>green</a:t>
            </a:r>
            <a:endParaRPr sz="1600">
              <a:solidFill>
                <a:schemeClr val="dk2"/>
              </a:solidFill>
              <a:latin typeface="Kalam"/>
              <a:ea typeface="Kalam"/>
              <a:cs typeface="Kalam"/>
              <a:sym typeface="Kalam"/>
            </a:endParaRPr>
          </a:p>
        </p:txBody>
      </p:sp>
      <p:pic>
        <p:nvPicPr>
          <p:cNvPr id="179" name="Google Shape;17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643" y="4340050"/>
            <a:ext cx="2889170" cy="978926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0"/>
          <p:cNvSpPr txBox="1"/>
          <p:nvPr/>
        </p:nvSpPr>
        <p:spPr>
          <a:xfrm>
            <a:off x="228725" y="5370025"/>
            <a:ext cx="66222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Are you ready to write your </a:t>
            </a:r>
            <a:r>
              <a:rPr lang="en-GB" sz="16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sentence</a:t>
            </a:r>
            <a:r>
              <a:rPr lang="en-GB" sz="1600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?</a:t>
            </a:r>
            <a:endParaRPr sz="1600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1" name="Google Shape;181;p20"/>
          <p:cNvSpPr txBox="1"/>
          <p:nvPr/>
        </p:nvSpPr>
        <p:spPr>
          <a:xfrm flipH="1">
            <a:off x="728620" y="4461371"/>
            <a:ext cx="2559000" cy="43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Kalam"/>
                <a:ea typeface="Kalam"/>
                <a:cs typeface="Kalam"/>
                <a:sym typeface="Kalam"/>
              </a:rPr>
              <a:t>The mean troll is ugly.</a:t>
            </a:r>
            <a:endParaRPr sz="1600">
              <a:solidFill>
                <a:schemeClr val="dk1"/>
              </a:solidFill>
              <a:latin typeface="Kalam"/>
              <a:ea typeface="Kalam"/>
              <a:cs typeface="Kalam"/>
              <a:sym typeface="Kalam"/>
            </a:endParaRPr>
          </a:p>
        </p:txBody>
      </p:sp>
      <p:pic>
        <p:nvPicPr>
          <p:cNvPr id="182" name="Google Shape;18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9734" y="4340050"/>
            <a:ext cx="3252268" cy="978926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0"/>
          <p:cNvSpPr txBox="1"/>
          <p:nvPr/>
        </p:nvSpPr>
        <p:spPr>
          <a:xfrm flipH="1">
            <a:off x="3981574" y="4461375"/>
            <a:ext cx="3123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Kalam"/>
                <a:ea typeface="Kalam"/>
                <a:cs typeface="Kalam"/>
                <a:sym typeface="Kalam"/>
              </a:rPr>
              <a:t>The mean troll has sharp claws.</a:t>
            </a:r>
            <a:endParaRPr sz="1600">
              <a:solidFill>
                <a:schemeClr val="dk1"/>
              </a:solidFill>
              <a:latin typeface="Kalam"/>
              <a:ea typeface="Kalam"/>
              <a:cs typeface="Kalam"/>
              <a:sym typeface="Kalam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313694" y="3291250"/>
            <a:ext cx="54027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Task B: Preparing to write</a:t>
            </a:r>
            <a:endParaRPr sz="1800" b="1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5" name="Google Shape;185;p20"/>
          <p:cNvSpPr txBox="1"/>
          <p:nvPr/>
        </p:nvSpPr>
        <p:spPr>
          <a:xfrm>
            <a:off x="313700" y="3922900"/>
            <a:ext cx="66222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>
                <a:latin typeface="Lexend"/>
                <a:ea typeface="Lexend"/>
                <a:cs typeface="Lexend"/>
                <a:sym typeface="Lexend"/>
              </a:rPr>
              <a:t>Here are some examples you might have said:</a:t>
            </a:r>
            <a:endParaRPr sz="1600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6" name="Google Shape;186;p20"/>
          <p:cNvSpPr txBox="1"/>
          <p:nvPr/>
        </p:nvSpPr>
        <p:spPr>
          <a:xfrm>
            <a:off x="228725" y="5699350"/>
            <a:ext cx="68553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Task C: Describing the troll</a:t>
            </a:r>
            <a:endParaRPr sz="1800" b="1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graphicFrame>
        <p:nvGraphicFramePr>
          <p:cNvPr id="187" name="Google Shape;187;p20"/>
          <p:cNvGraphicFramePr>
            <a:graphicFrameLocks noGrp="1"/>
          </p:cNvGraphicFramePr>
          <p:nvPr/>
        </p:nvGraphicFramePr>
        <p:xfrm>
          <a:off x="287975" y="7050075"/>
          <a:ext cx="6984050" cy="2284830"/>
        </p:xfrm>
        <a:graphic>
          <a:graphicData uri="http://schemas.openxmlformats.org/drawingml/2006/table">
            <a:tbl>
              <a:tblPr>
                <a:noFill/>
                <a:tableStyleId>{1D95A048-599C-4383-B438-ED3CCE146AFD}</a:tableStyleId>
              </a:tblPr>
              <a:tblGrid>
                <a:gridCol w="6016625"/>
                <a:gridCol w="967425"/>
              </a:tblGrid>
              <a:tr h="633050"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Use capital letters at the start of sentences and a . at the end. 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700">
                        <a:solidFill>
                          <a:srgbClr val="000000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38100"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Use an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adjective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describe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troll’s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personality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.</a:t>
                      </a:r>
                      <a:endParaRPr sz="16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38100"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Use an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adjective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describe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troll’s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appearance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38100"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Use phonics to sound out and spell words.</a:t>
                      </a:r>
                      <a:endParaRPr sz="1600" b="1">
                        <a:solidFill>
                          <a:srgbClr val="000000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88" name="Google Shape;188;p20"/>
          <p:cNvSpPr txBox="1"/>
          <p:nvPr/>
        </p:nvSpPr>
        <p:spPr>
          <a:xfrm>
            <a:off x="1560000" y="6549463"/>
            <a:ext cx="444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Kalam"/>
                <a:ea typeface="Kalam"/>
                <a:cs typeface="Kalam"/>
                <a:sym typeface="Kalam"/>
              </a:rPr>
              <a:t>The terrifying troll has green skin.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89" name="Google Shape;189;p20"/>
          <p:cNvSpPr txBox="1"/>
          <p:nvPr/>
        </p:nvSpPr>
        <p:spPr>
          <a:xfrm>
            <a:off x="313700" y="9438850"/>
            <a:ext cx="5618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Check your own sentence against the success criteria.</a:t>
            </a:r>
            <a:endParaRPr sz="16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90" name="Google Shape;190;p20"/>
          <p:cNvSpPr txBox="1"/>
          <p:nvPr/>
        </p:nvSpPr>
        <p:spPr>
          <a:xfrm>
            <a:off x="313700" y="6098100"/>
            <a:ext cx="6958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rPr>
              <a:t>Here is an example sentence and how it meets the success criteria:</a:t>
            </a:r>
            <a:endParaRPr sz="1600">
              <a:solidFill>
                <a:schemeClr val="dk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91" name="Google Shape;19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6275" y="7230775"/>
            <a:ext cx="396000" cy="35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6275" y="7886854"/>
            <a:ext cx="396000" cy="35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6275" y="8390532"/>
            <a:ext cx="396000" cy="35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6275" y="8905980"/>
            <a:ext cx="396000" cy="35437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0"/>
          <p:cNvSpPr txBox="1"/>
          <p:nvPr>
            <p:ph type="subTitle" idx="1"/>
          </p:nvPr>
        </p:nvSpPr>
        <p:spPr>
          <a:xfrm>
            <a:off x="3903375" y="9972000"/>
            <a:ext cx="24012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/>
              <a:t>Fox Federation.</a:t>
            </a:r>
            <a:endParaRPr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3.1.32"/>
  <p:tag name="AS_OS" val="Microsoft Windows NT 6.2.9200.0"/>
  <p:tag name="AS_RELEASE_DATE" val="2024.01.14"/>
  <p:tag name="AS_TITLE" val="Aspose.Slides for .NET Standard 2.0"/>
  <p:tag name="AS_VERSION" val="24.1"/>
</p:tagLst>
</file>

<file path=ppt/theme/theme1.xml><?xml version="1.0" encoding="utf-8"?>
<a:theme xmlns:r="http://schemas.openxmlformats.org/officeDocument/2006/relationships"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000000"/>
      </a:dk2>
      <a:lt2>
        <a:srgbClr val="F0F0F0"/>
      </a:lt2>
      <a:accent1>
        <a:srgbClr val="25AB38"/>
      </a:accent1>
      <a:accent2>
        <a:srgbClr val="374CF1"/>
      </a:accent2>
      <a:accent3>
        <a:srgbClr val="D02AA7"/>
      </a:accent3>
      <a:accent4>
        <a:srgbClr val="845AD9"/>
      </a:accent4>
      <a:accent5>
        <a:srgbClr val="037B7D"/>
      </a:accent5>
      <a:accent6>
        <a:srgbClr val="E51D4D"/>
      </a:accent6>
      <a:hlink>
        <a:srgbClr val="25AB38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000000"/>
      </a:dk2>
      <a:lt2>
        <a:srgbClr val="F0F0F0"/>
      </a:lt2>
      <a:accent1>
        <a:srgbClr val="25AB38"/>
      </a:accent1>
      <a:accent2>
        <a:srgbClr val="374CF1"/>
      </a:accent2>
      <a:accent3>
        <a:srgbClr val="D02AA7"/>
      </a:accent3>
      <a:accent4>
        <a:srgbClr val="845AD9"/>
      </a:accent4>
      <a:accent5>
        <a:srgbClr val="037B7D"/>
      </a:accent5>
      <a:accent6>
        <a:srgbClr val="E51D4D"/>
      </a:accent6>
      <a:hlink>
        <a:srgbClr val="25AB38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r="http://schemas.openxmlformats.org/officeDocument/2006/relationships" xmlns:a="http://schemas.openxmlformats.org/drawingml/2006/main" name="simple-light-2 override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aragraphs>21</Paragraphs>
  <Slides>1</Slides>
  <Notes>1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8">
      <vt:lpstr>Arial</vt:lpstr>
      <vt:lpstr>Lexend</vt:lpstr>
      <vt:lpstr>Kalam</vt:lpstr>
      <vt:lpstr>Lexend Medium</vt:lpstr>
      <vt:lpstr>Lexend Light</vt:lpstr>
      <vt:lpstr>Calibri</vt:lpstr>
      <vt:lpstr>simple-light-2</vt:lpstr>
      <vt:lpstr>Describing the troll in ‘The Three Billy Goats Gruff’
</vt:lpstr>
    </vt:vector>
  </TitlesOfParts>
  <LinksUpToDate>0</LinksUpToDate>
  <SharedDoc>0</SharedDoc>
  <HyperlinksChanged>0</HyperlinksChanged>
  <Application>Aspose.Slides for .NET</Application>
  <AppVersion>24.0100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2024-02-20T10:53:40.521</cp:lastPrinted>
  <dcterms:created xsi:type="dcterms:W3CDTF">2024-02-20T10:53:40Z</dcterms:created>
  <dcterms:modified xsi:type="dcterms:W3CDTF">2024-02-20T10:50:38Z</dcterms:modified>
</cp:coreProperties>
</file>