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7" r:id="rId1"/>
  </p:sldMasterIdLst>
  <p:notesMasterIdLst>
    <p:notesMasterId r:id="rId34"/>
  </p:notesMasterIdLst>
  <p:sldIdLst>
    <p:sldId id="256" r:id="rId2"/>
    <p:sldId id="258" r:id="rId3"/>
    <p:sldId id="265" r:id="rId4"/>
    <p:sldId id="266" r:id="rId5"/>
    <p:sldId id="257" r:id="rId6"/>
    <p:sldId id="287" r:id="rId7"/>
    <p:sldId id="259" r:id="rId8"/>
    <p:sldId id="261" r:id="rId9"/>
    <p:sldId id="290" r:id="rId10"/>
    <p:sldId id="291" r:id="rId11"/>
    <p:sldId id="263" r:id="rId12"/>
    <p:sldId id="264" r:id="rId13"/>
    <p:sldId id="292" r:id="rId14"/>
    <p:sldId id="288" r:id="rId15"/>
    <p:sldId id="271" r:id="rId16"/>
    <p:sldId id="267" r:id="rId17"/>
    <p:sldId id="268" r:id="rId18"/>
    <p:sldId id="294" r:id="rId19"/>
    <p:sldId id="295" r:id="rId20"/>
    <p:sldId id="270" r:id="rId21"/>
    <p:sldId id="296" r:id="rId22"/>
    <p:sldId id="300" r:id="rId23"/>
    <p:sldId id="298" r:id="rId24"/>
    <p:sldId id="299" r:id="rId25"/>
    <p:sldId id="297" r:id="rId26"/>
    <p:sldId id="301" r:id="rId27"/>
    <p:sldId id="302" r:id="rId28"/>
    <p:sldId id="305" r:id="rId29"/>
    <p:sldId id="303" r:id="rId30"/>
    <p:sldId id="304" r:id="rId31"/>
    <p:sldId id="273" r:id="rId32"/>
    <p:sldId id="279"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7008F8-A8BD-4504-A05D-0DFEAAC41F2B}">
  <a:tblStyle styleId="{527008F8-A8BD-4504-A05D-0DFEAAC41F2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68" autoAdjust="0"/>
    <p:restoredTop sz="94660"/>
  </p:normalViewPr>
  <p:slideViewPr>
    <p:cSldViewPr>
      <p:cViewPr varScale="1">
        <p:scale>
          <a:sx n="86" d="100"/>
          <a:sy n="86" d="100"/>
        </p:scale>
        <p:origin x="768" y="4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Schwa</a:t>
            </a:r>
            <a:r>
              <a:rPr lang="en-GB" baseline="0" dirty="0" smtClean="0"/>
              <a:t> is the “uh” sound in words like “about”. We have to avoid schwa e.g. </a:t>
            </a:r>
            <a:r>
              <a:rPr lang="en-GB" baseline="0" dirty="0" err="1" smtClean="0"/>
              <a:t>muh</a:t>
            </a:r>
            <a:r>
              <a:rPr lang="en-GB" baseline="0" dirty="0" smtClean="0"/>
              <a:t> vs mmm</a:t>
            </a:r>
            <a:endParaRPr dirty="0"/>
          </a:p>
        </p:txBody>
      </p:sp>
    </p:spTree>
    <p:extLst>
      <p:ext uri="{BB962C8B-B14F-4D97-AF65-F5344CB8AC3E}">
        <p14:creationId xmlns:p14="http://schemas.microsoft.com/office/powerpoint/2010/main" val="302206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6133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Initially, encourage segmenting</a:t>
            </a:r>
            <a:r>
              <a:rPr lang="en-GB" baseline="0" dirty="0" smtClean="0"/>
              <a:t> and blending when reading unfamiliar words.</a:t>
            </a:r>
            <a:endParaRPr dirty="0"/>
          </a:p>
        </p:txBody>
      </p:sp>
    </p:spTree>
    <p:extLst>
      <p:ext uri="{BB962C8B-B14F-4D97-AF65-F5344CB8AC3E}">
        <p14:creationId xmlns:p14="http://schemas.microsoft.com/office/powerpoint/2010/main" val="3256918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r>
              <a:rPr lang="en-GB" sz="1100" dirty="0" smtClean="0">
                <a:solidFill>
                  <a:srgbClr val="474F67"/>
                </a:solidFill>
                <a:latin typeface="Comic Sans MS" panose="030F0702030302020204" pitchFamily="66" charset="0"/>
              </a:rPr>
              <a:t>Adding sound buttons can help children to blend sounds together to read words. </a:t>
            </a:r>
          </a:p>
          <a:p>
            <a:pPr marL="342900" lvl="0" indent="-342900"/>
            <a:r>
              <a:rPr lang="en-GB" sz="1100" dirty="0" smtClean="0">
                <a:solidFill>
                  <a:srgbClr val="474F67"/>
                </a:solidFill>
                <a:latin typeface="Comic Sans MS" panose="030F0702030302020204" pitchFamily="66" charset="0"/>
              </a:rPr>
              <a:t>They also help ensure children don’t miss any sounds out when reading.</a:t>
            </a:r>
          </a:p>
          <a:p>
            <a:pPr marL="342900" lvl="0" indent="-342900"/>
            <a:r>
              <a:rPr lang="en-GB" sz="1100" dirty="0" smtClean="0">
                <a:solidFill>
                  <a:srgbClr val="474F67"/>
                </a:solidFill>
                <a:latin typeface="Comic Sans MS" panose="030F0702030302020204" pitchFamily="66" charset="0"/>
              </a:rPr>
              <a:t>You can encourage your child to add sound buttons to words they are attempting to read by writing or using their fingers.</a:t>
            </a:r>
            <a:endParaRPr lang="en-GB" sz="1050" dirty="0" smtClean="0">
              <a:latin typeface="Comic Sans MS" panose="030F0702030302020204" pitchFamily="66" charset="0"/>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So that’s a brief introduction to phonics, now</a:t>
            </a:r>
            <a:r>
              <a:rPr lang="en-GB" baseline="0" dirty="0" smtClean="0"/>
              <a:t> we will talk about the </a:t>
            </a:r>
            <a:r>
              <a:rPr lang="en-GB" baseline="0" dirty="0" err="1" smtClean="0"/>
              <a:t>DfE</a:t>
            </a:r>
            <a:r>
              <a:rPr lang="en-GB" baseline="0" dirty="0" smtClean="0"/>
              <a:t> phases in more detail.</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7087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46409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I’m Mrs Toynbee,</a:t>
            </a:r>
            <a:r>
              <a:rPr lang="en-GB" baseline="0" dirty="0" smtClean="0"/>
              <a:t> EYFS leader. Normally face-to-face but exceptional circumstances – online. </a:t>
            </a:r>
            <a:r>
              <a:rPr lang="en-GB" dirty="0" smtClean="0"/>
              <a:t>Guide for parents on teaching phonics</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Here are the Phase</a:t>
            </a:r>
            <a:r>
              <a:rPr lang="en-GB" baseline="0" dirty="0" smtClean="0"/>
              <a:t> 2 sounds.</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Most children will</a:t>
            </a:r>
            <a:r>
              <a:rPr lang="en-GB" baseline="0" dirty="0" smtClean="0"/>
              <a:t> leave Reception having completed Phase 3, but phonics will continue throughout Key Stage 1, up to Phase 6. The next few slides outline the remaining phases.</a:t>
            </a:r>
            <a:endParaRPr dirty="0"/>
          </a:p>
        </p:txBody>
      </p:sp>
    </p:spTree>
    <p:extLst>
      <p:ext uri="{BB962C8B-B14F-4D97-AF65-F5344CB8AC3E}">
        <p14:creationId xmlns:p14="http://schemas.microsoft.com/office/powerpoint/2010/main" val="568180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Here</a:t>
            </a:r>
            <a:r>
              <a:rPr lang="en-GB" baseline="0" dirty="0" smtClean="0"/>
              <a:t> are the Phase 3 sounds.</a:t>
            </a:r>
            <a:endParaRPr dirty="0"/>
          </a:p>
        </p:txBody>
      </p:sp>
    </p:spTree>
    <p:extLst>
      <p:ext uri="{BB962C8B-B14F-4D97-AF65-F5344CB8AC3E}">
        <p14:creationId xmlns:p14="http://schemas.microsoft.com/office/powerpoint/2010/main" val="1149024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5143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1344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0527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7193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Not</a:t>
            </a:r>
            <a:r>
              <a:rPr lang="en-GB" baseline="0" dirty="0" smtClean="0"/>
              <a:t> all words can be segmented and blended, and many of these words are very common. We call these high-frequency or tricky words. These words need to be learnt by sight through practice. </a:t>
            </a:r>
            <a:endParaRPr dirty="0"/>
          </a:p>
        </p:txBody>
      </p:sp>
    </p:spTree>
    <p:extLst>
      <p:ext uri="{BB962C8B-B14F-4D97-AF65-F5344CB8AC3E}">
        <p14:creationId xmlns:p14="http://schemas.microsoft.com/office/powerpoint/2010/main" val="7950720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8491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In our daily phonics session,</a:t>
            </a:r>
            <a:r>
              <a:rPr lang="en-GB" baseline="0" dirty="0" smtClean="0"/>
              <a:t> we have opportunities to read words, captions and sentences. There are many other opportunities to read throughout the day within literacy lessons, story time and continuous provision.</a:t>
            </a:r>
            <a:endParaRPr dirty="0"/>
          </a:p>
        </p:txBody>
      </p:sp>
    </p:spTree>
    <p:extLst>
      <p:ext uri="{BB962C8B-B14F-4D97-AF65-F5344CB8AC3E}">
        <p14:creationId xmlns:p14="http://schemas.microsoft.com/office/powerpoint/2010/main" val="2845310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Phonics is the core of reading + writing.</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426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Here are some suggestions of how you can support phonics and reading at home.</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Thank</a:t>
            </a:r>
            <a:r>
              <a:rPr lang="en-GB" baseline="0" dirty="0" smtClean="0"/>
              <a:t> you for your time and support, and we’re always available to answer any </a:t>
            </a:r>
            <a:r>
              <a:rPr lang="en-GB" baseline="0" smtClean="0"/>
              <a:t>questions you may have.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Phonics is not the only way we teach reading, but it</a:t>
            </a:r>
            <a:r>
              <a:rPr lang="en-GB" baseline="0" dirty="0" smtClean="0"/>
              <a:t> gives children the tools they need to begin reading</a:t>
            </a:r>
            <a:r>
              <a:rPr lang="en-GB" dirty="0" smtClean="0"/>
              <a:t>. It</a:t>
            </a:r>
            <a:r>
              <a:rPr lang="en-GB" baseline="0" dirty="0" smtClean="0"/>
              <a:t>’s supported through class, group, individual reading sessions.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GB" dirty="0" smtClean="0"/>
              <a:t>At</a:t>
            </a:r>
            <a:r>
              <a:rPr lang="en-GB" baseline="0" dirty="0" smtClean="0"/>
              <a:t> Etwall, we teach phonics daily in a discrete lesson, as well as integrating it into other areas of learning. It is a fun, quick session which builds on previous learning.</a:t>
            </a:r>
            <a:endParaRPr lang="en-GB" dirty="0"/>
          </a:p>
        </p:txBody>
      </p:sp>
    </p:spTree>
    <p:extLst>
      <p:ext uri="{BB962C8B-B14F-4D97-AF65-F5344CB8AC3E}">
        <p14:creationId xmlns:p14="http://schemas.microsoft.com/office/powerpoint/2010/main" val="2783429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latin typeface="Comic Sans MS" panose="030F0702030302020204" pitchFamily="66" charset="0"/>
              </a:rPr>
              <a:t>T</a:t>
            </a:r>
            <a:r>
              <a:rPr lang="en" dirty="0" smtClean="0">
                <a:latin typeface="Comic Sans MS" panose="030F0702030302020204" pitchFamily="66" charset="0"/>
              </a:rPr>
              <a:t>hese are guidelines - different children may progress through the phases at different rates.</a:t>
            </a:r>
            <a:endParaRPr lang="en" dirty="0">
              <a:latin typeface="Comic Sans MS" panose="030F0702030302020204" pitchFamily="66"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6200" lvl="0" indent="0" algn="l" rtl="0">
              <a:spcBef>
                <a:spcPts val="600"/>
              </a:spcBef>
              <a:spcAft>
                <a:spcPts val="0"/>
              </a:spcAft>
              <a:buSzPts val="2400"/>
              <a:buNone/>
            </a:pPr>
            <a:r>
              <a:rPr lang="en-GB" sz="1100" dirty="0" smtClean="0">
                <a:latin typeface="Comic Sans MS" panose="030F0702030302020204" pitchFamily="66" charset="0"/>
              </a:rPr>
              <a:t>We use a variety of resources to teach phonics. We use </a:t>
            </a:r>
            <a:r>
              <a:rPr lang="en-GB" sz="1100" dirty="0" smtClean="0">
                <a:solidFill>
                  <a:schemeClr val="accent2"/>
                </a:solidFill>
                <a:latin typeface="Comic Sans MS" panose="030F0702030302020204" pitchFamily="66" charset="0"/>
              </a:rPr>
              <a:t>Bug Club Phonics </a:t>
            </a:r>
            <a:r>
              <a:rPr lang="en-GB" sz="1100" dirty="0" smtClean="0">
                <a:latin typeface="Comic Sans MS" panose="030F0702030302020204" pitchFamily="66" charset="0"/>
              </a:rPr>
              <a:t>including reading books, </a:t>
            </a:r>
            <a:r>
              <a:rPr lang="en-GB" sz="1100" dirty="0" smtClean="0">
                <a:solidFill>
                  <a:schemeClr val="accent2"/>
                </a:solidFill>
                <a:latin typeface="Comic Sans MS" panose="030F0702030302020204" pitchFamily="66" charset="0"/>
              </a:rPr>
              <a:t>Phonics Play, Mr Thorne does Phonics and Jolly Phonics </a:t>
            </a:r>
            <a:r>
              <a:rPr lang="en-GB" sz="1100" dirty="0" smtClean="0">
                <a:latin typeface="Comic Sans MS" panose="030F0702030302020204" pitchFamily="66" charset="0"/>
              </a:rPr>
              <a:t>to help us deliver our teaching in a fun and engaging manner.</a:t>
            </a:r>
          </a:p>
          <a:p>
            <a:pPr marL="76200" lvl="0" indent="0" algn="l" rtl="0">
              <a:spcBef>
                <a:spcPts val="600"/>
              </a:spcBef>
              <a:spcAft>
                <a:spcPts val="0"/>
              </a:spcAft>
              <a:buSzPts val="2400"/>
              <a:buNone/>
            </a:pPr>
            <a:r>
              <a:rPr lang="en-GB" sz="1100" dirty="0" smtClean="0">
                <a:latin typeface="Comic Sans MS" panose="030F0702030302020204" pitchFamily="66" charset="0"/>
              </a:rPr>
              <a:t>We also use flashcards, interactive resources, spelling shed and songs.</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Please take</a:t>
            </a:r>
            <a:r>
              <a:rPr lang="en-GB" baseline="0" dirty="0" smtClean="0"/>
              <a:t> some time to watch the clip before moving on.</a:t>
            </a:r>
            <a:endParaRPr dirty="0"/>
          </a:p>
        </p:txBody>
      </p:sp>
    </p:spTree>
    <p:extLst>
      <p:ext uri="{BB962C8B-B14F-4D97-AF65-F5344CB8AC3E}">
        <p14:creationId xmlns:p14="http://schemas.microsoft.com/office/powerpoint/2010/main" val="3679882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flipH="1">
            <a:off x="0" y="0"/>
            <a:ext cx="6593211" cy="5143591"/>
          </a:xfrm>
          <a:custGeom>
            <a:avLst/>
            <a:gdLst/>
            <a:ahLst/>
            <a:cxnLst/>
            <a:rect l="l" t="t" r="r" b="b"/>
            <a:pathLst>
              <a:path w="126823" h="98939" extrusionOk="0">
                <a:moveTo>
                  <a:pt x="8625" y="1"/>
                </a:moveTo>
                <a:lnTo>
                  <a:pt x="8114" y="891"/>
                </a:lnTo>
                <a:lnTo>
                  <a:pt x="7133" y="2705"/>
                </a:lnTo>
                <a:lnTo>
                  <a:pt x="6209" y="4543"/>
                </a:lnTo>
                <a:lnTo>
                  <a:pt x="5352" y="6407"/>
                </a:lnTo>
                <a:lnTo>
                  <a:pt x="4544" y="8287"/>
                </a:lnTo>
                <a:lnTo>
                  <a:pt x="3810" y="10191"/>
                </a:lnTo>
                <a:lnTo>
                  <a:pt x="3134" y="12120"/>
                </a:lnTo>
                <a:lnTo>
                  <a:pt x="2515" y="14066"/>
                </a:lnTo>
                <a:lnTo>
                  <a:pt x="1971" y="16037"/>
                </a:lnTo>
                <a:lnTo>
                  <a:pt x="1485" y="18015"/>
                </a:lnTo>
                <a:lnTo>
                  <a:pt x="1064" y="20019"/>
                </a:lnTo>
                <a:lnTo>
                  <a:pt x="718" y="22047"/>
                </a:lnTo>
                <a:lnTo>
                  <a:pt x="438" y="24084"/>
                </a:lnTo>
                <a:lnTo>
                  <a:pt x="223" y="26137"/>
                </a:lnTo>
                <a:lnTo>
                  <a:pt x="75" y="28206"/>
                </a:lnTo>
                <a:lnTo>
                  <a:pt x="9" y="30292"/>
                </a:lnTo>
                <a:lnTo>
                  <a:pt x="1" y="31339"/>
                </a:lnTo>
                <a:lnTo>
                  <a:pt x="9" y="32716"/>
                </a:lnTo>
                <a:lnTo>
                  <a:pt x="133" y="35453"/>
                </a:lnTo>
                <a:lnTo>
                  <a:pt x="380" y="38158"/>
                </a:lnTo>
                <a:lnTo>
                  <a:pt x="751" y="40837"/>
                </a:lnTo>
                <a:lnTo>
                  <a:pt x="1229" y="43492"/>
                </a:lnTo>
                <a:lnTo>
                  <a:pt x="1831" y="46114"/>
                </a:lnTo>
                <a:lnTo>
                  <a:pt x="2548" y="48703"/>
                </a:lnTo>
                <a:lnTo>
                  <a:pt x="3373" y="51259"/>
                </a:lnTo>
                <a:lnTo>
                  <a:pt x="4305" y="53781"/>
                </a:lnTo>
                <a:lnTo>
                  <a:pt x="5343" y="56263"/>
                </a:lnTo>
                <a:lnTo>
                  <a:pt x="6489" y="58704"/>
                </a:lnTo>
                <a:lnTo>
                  <a:pt x="7734" y="61111"/>
                </a:lnTo>
                <a:lnTo>
                  <a:pt x="9087" y="63469"/>
                </a:lnTo>
                <a:lnTo>
                  <a:pt x="10538" y="65786"/>
                </a:lnTo>
                <a:lnTo>
                  <a:pt x="12079" y="68053"/>
                </a:lnTo>
                <a:lnTo>
                  <a:pt x="13720" y="70271"/>
                </a:lnTo>
                <a:lnTo>
                  <a:pt x="14578" y="71368"/>
                </a:lnTo>
                <a:lnTo>
                  <a:pt x="10439" y="81674"/>
                </a:lnTo>
                <a:lnTo>
                  <a:pt x="21297" y="78763"/>
                </a:lnTo>
                <a:lnTo>
                  <a:pt x="22122" y="79555"/>
                </a:lnTo>
                <a:lnTo>
                  <a:pt x="23804" y="81105"/>
                </a:lnTo>
                <a:lnTo>
                  <a:pt x="25543" y="82614"/>
                </a:lnTo>
                <a:lnTo>
                  <a:pt x="27332" y="84089"/>
                </a:lnTo>
                <a:lnTo>
                  <a:pt x="29163" y="85524"/>
                </a:lnTo>
                <a:lnTo>
                  <a:pt x="31051" y="86917"/>
                </a:lnTo>
                <a:lnTo>
                  <a:pt x="32988" y="88269"/>
                </a:lnTo>
                <a:lnTo>
                  <a:pt x="34967" y="89580"/>
                </a:lnTo>
                <a:lnTo>
                  <a:pt x="36987" y="90850"/>
                </a:lnTo>
                <a:lnTo>
                  <a:pt x="39056" y="92079"/>
                </a:lnTo>
                <a:lnTo>
                  <a:pt x="41175" y="93266"/>
                </a:lnTo>
                <a:lnTo>
                  <a:pt x="43327" y="94395"/>
                </a:lnTo>
                <a:lnTo>
                  <a:pt x="45520" y="95492"/>
                </a:lnTo>
                <a:lnTo>
                  <a:pt x="47755" y="96539"/>
                </a:lnTo>
                <a:lnTo>
                  <a:pt x="50030" y="97537"/>
                </a:lnTo>
                <a:lnTo>
                  <a:pt x="52339" y="98485"/>
                </a:lnTo>
                <a:lnTo>
                  <a:pt x="53510" y="98938"/>
                </a:lnTo>
                <a:lnTo>
                  <a:pt x="126822" y="98938"/>
                </a:lnTo>
                <a:lnTo>
                  <a:pt x="126822" y="1"/>
                </a:lnTo>
                <a:close/>
              </a:path>
            </a:pathLst>
          </a:custGeom>
          <a:solidFill>
            <a:schemeClr val="lt1"/>
          </a:solidFill>
          <a:ln>
            <a:noFill/>
          </a:ln>
          <a:effectLst>
            <a:outerShdw dist="114300" dir="3600000" algn="bl" rotWithShape="0">
              <a:schemeClr val="dk2">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609600" y="1991850"/>
            <a:ext cx="53457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sp>
        <p:nvSpPr>
          <p:cNvPr id="13" name="Google Shape;13;p3"/>
          <p:cNvSpPr/>
          <p:nvPr/>
        </p:nvSpPr>
        <p:spPr>
          <a:xfrm flipH="1">
            <a:off x="0" y="0"/>
            <a:ext cx="6593211" cy="5143591"/>
          </a:xfrm>
          <a:custGeom>
            <a:avLst/>
            <a:gdLst/>
            <a:ahLst/>
            <a:cxnLst/>
            <a:rect l="l" t="t" r="r" b="b"/>
            <a:pathLst>
              <a:path w="126823" h="98939" extrusionOk="0">
                <a:moveTo>
                  <a:pt x="8625" y="1"/>
                </a:moveTo>
                <a:lnTo>
                  <a:pt x="8114" y="891"/>
                </a:lnTo>
                <a:lnTo>
                  <a:pt x="7133" y="2705"/>
                </a:lnTo>
                <a:lnTo>
                  <a:pt x="6209" y="4543"/>
                </a:lnTo>
                <a:lnTo>
                  <a:pt x="5352" y="6407"/>
                </a:lnTo>
                <a:lnTo>
                  <a:pt x="4544" y="8287"/>
                </a:lnTo>
                <a:lnTo>
                  <a:pt x="3810" y="10191"/>
                </a:lnTo>
                <a:lnTo>
                  <a:pt x="3134" y="12120"/>
                </a:lnTo>
                <a:lnTo>
                  <a:pt x="2515" y="14066"/>
                </a:lnTo>
                <a:lnTo>
                  <a:pt x="1971" y="16037"/>
                </a:lnTo>
                <a:lnTo>
                  <a:pt x="1485" y="18015"/>
                </a:lnTo>
                <a:lnTo>
                  <a:pt x="1064" y="20019"/>
                </a:lnTo>
                <a:lnTo>
                  <a:pt x="718" y="22047"/>
                </a:lnTo>
                <a:lnTo>
                  <a:pt x="438" y="24084"/>
                </a:lnTo>
                <a:lnTo>
                  <a:pt x="223" y="26137"/>
                </a:lnTo>
                <a:lnTo>
                  <a:pt x="75" y="28206"/>
                </a:lnTo>
                <a:lnTo>
                  <a:pt x="9" y="30292"/>
                </a:lnTo>
                <a:lnTo>
                  <a:pt x="1" y="31339"/>
                </a:lnTo>
                <a:lnTo>
                  <a:pt x="9" y="32716"/>
                </a:lnTo>
                <a:lnTo>
                  <a:pt x="133" y="35453"/>
                </a:lnTo>
                <a:lnTo>
                  <a:pt x="380" y="38158"/>
                </a:lnTo>
                <a:lnTo>
                  <a:pt x="751" y="40837"/>
                </a:lnTo>
                <a:lnTo>
                  <a:pt x="1229" y="43492"/>
                </a:lnTo>
                <a:lnTo>
                  <a:pt x="1831" y="46114"/>
                </a:lnTo>
                <a:lnTo>
                  <a:pt x="2548" y="48703"/>
                </a:lnTo>
                <a:lnTo>
                  <a:pt x="3373" y="51259"/>
                </a:lnTo>
                <a:lnTo>
                  <a:pt x="4305" y="53781"/>
                </a:lnTo>
                <a:lnTo>
                  <a:pt x="5343" y="56263"/>
                </a:lnTo>
                <a:lnTo>
                  <a:pt x="6489" y="58704"/>
                </a:lnTo>
                <a:lnTo>
                  <a:pt x="7734" y="61111"/>
                </a:lnTo>
                <a:lnTo>
                  <a:pt x="9087" y="63469"/>
                </a:lnTo>
                <a:lnTo>
                  <a:pt x="10538" y="65786"/>
                </a:lnTo>
                <a:lnTo>
                  <a:pt x="12079" y="68053"/>
                </a:lnTo>
                <a:lnTo>
                  <a:pt x="13720" y="70271"/>
                </a:lnTo>
                <a:lnTo>
                  <a:pt x="14578" y="71368"/>
                </a:lnTo>
                <a:lnTo>
                  <a:pt x="10439" y="81674"/>
                </a:lnTo>
                <a:lnTo>
                  <a:pt x="21297" y="78763"/>
                </a:lnTo>
                <a:lnTo>
                  <a:pt x="22122" y="79555"/>
                </a:lnTo>
                <a:lnTo>
                  <a:pt x="23804" y="81105"/>
                </a:lnTo>
                <a:lnTo>
                  <a:pt x="25543" y="82614"/>
                </a:lnTo>
                <a:lnTo>
                  <a:pt x="27332" y="84089"/>
                </a:lnTo>
                <a:lnTo>
                  <a:pt x="29163" y="85524"/>
                </a:lnTo>
                <a:lnTo>
                  <a:pt x="31051" y="86917"/>
                </a:lnTo>
                <a:lnTo>
                  <a:pt x="32988" y="88269"/>
                </a:lnTo>
                <a:lnTo>
                  <a:pt x="34967" y="89580"/>
                </a:lnTo>
                <a:lnTo>
                  <a:pt x="36987" y="90850"/>
                </a:lnTo>
                <a:lnTo>
                  <a:pt x="39056" y="92079"/>
                </a:lnTo>
                <a:lnTo>
                  <a:pt x="41175" y="93266"/>
                </a:lnTo>
                <a:lnTo>
                  <a:pt x="43327" y="94395"/>
                </a:lnTo>
                <a:lnTo>
                  <a:pt x="45520" y="95492"/>
                </a:lnTo>
                <a:lnTo>
                  <a:pt x="47755" y="96539"/>
                </a:lnTo>
                <a:lnTo>
                  <a:pt x="50030" y="97537"/>
                </a:lnTo>
                <a:lnTo>
                  <a:pt x="52339" y="98485"/>
                </a:lnTo>
                <a:lnTo>
                  <a:pt x="53510" y="98938"/>
                </a:lnTo>
                <a:lnTo>
                  <a:pt x="126822" y="98938"/>
                </a:lnTo>
                <a:lnTo>
                  <a:pt x="126822" y="1"/>
                </a:lnTo>
                <a:close/>
              </a:path>
            </a:pathLst>
          </a:custGeom>
          <a:solidFill>
            <a:schemeClr val="lt1"/>
          </a:solidFill>
          <a:ln>
            <a:noFill/>
          </a:ln>
          <a:effectLst>
            <a:outerShdw dist="114300" dir="3600000" algn="bl" rotWithShape="0">
              <a:schemeClr val="dk2">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ctrTitle"/>
          </p:nvPr>
        </p:nvSpPr>
        <p:spPr>
          <a:xfrm>
            <a:off x="685800" y="1964350"/>
            <a:ext cx="49056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5" name="Google Shape;15;p3"/>
          <p:cNvSpPr txBox="1">
            <a:spLocks noGrp="1"/>
          </p:cNvSpPr>
          <p:nvPr>
            <p:ph type="subTitle" idx="1"/>
          </p:nvPr>
        </p:nvSpPr>
        <p:spPr>
          <a:xfrm>
            <a:off x="685800" y="3221052"/>
            <a:ext cx="4905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74F67"/>
              </a:buClr>
              <a:buSzPts val="1800"/>
              <a:buNone/>
              <a:defRPr sz="1800">
                <a:solidFill>
                  <a:srgbClr val="474F67"/>
                </a:solidFill>
              </a:defRPr>
            </a:lvl1pPr>
            <a:lvl2pPr lvl="1" rtl="0">
              <a:spcBef>
                <a:spcPts val="0"/>
              </a:spcBef>
              <a:spcAft>
                <a:spcPts val="0"/>
              </a:spcAft>
              <a:buClr>
                <a:srgbClr val="474F67"/>
              </a:buClr>
              <a:buSzPts val="1800"/>
              <a:buNone/>
              <a:defRPr sz="1800">
                <a:solidFill>
                  <a:srgbClr val="474F67"/>
                </a:solidFill>
              </a:defRPr>
            </a:lvl2pPr>
            <a:lvl3pPr lvl="2" rtl="0">
              <a:spcBef>
                <a:spcPts val="0"/>
              </a:spcBef>
              <a:spcAft>
                <a:spcPts val="0"/>
              </a:spcAft>
              <a:buClr>
                <a:srgbClr val="474F67"/>
              </a:buClr>
              <a:buSzPts val="1800"/>
              <a:buNone/>
              <a:defRPr sz="1800">
                <a:solidFill>
                  <a:srgbClr val="474F67"/>
                </a:solidFill>
              </a:defRPr>
            </a:lvl3pPr>
            <a:lvl4pPr lvl="3" rtl="0">
              <a:spcBef>
                <a:spcPts val="0"/>
              </a:spcBef>
              <a:spcAft>
                <a:spcPts val="0"/>
              </a:spcAft>
              <a:buClr>
                <a:srgbClr val="474F67"/>
              </a:buClr>
              <a:buSzPts val="1800"/>
              <a:buNone/>
              <a:defRPr sz="1800">
                <a:solidFill>
                  <a:srgbClr val="474F67"/>
                </a:solidFill>
              </a:defRPr>
            </a:lvl4pPr>
            <a:lvl5pPr lvl="4" rtl="0">
              <a:spcBef>
                <a:spcPts val="0"/>
              </a:spcBef>
              <a:spcAft>
                <a:spcPts val="0"/>
              </a:spcAft>
              <a:buClr>
                <a:srgbClr val="474F67"/>
              </a:buClr>
              <a:buSzPts val="1800"/>
              <a:buNone/>
              <a:defRPr sz="1800">
                <a:solidFill>
                  <a:srgbClr val="474F67"/>
                </a:solidFill>
              </a:defRPr>
            </a:lvl5pPr>
            <a:lvl6pPr lvl="5" rtl="0">
              <a:spcBef>
                <a:spcPts val="0"/>
              </a:spcBef>
              <a:spcAft>
                <a:spcPts val="0"/>
              </a:spcAft>
              <a:buClr>
                <a:srgbClr val="474F67"/>
              </a:buClr>
              <a:buSzPts val="1800"/>
              <a:buNone/>
              <a:defRPr sz="1800">
                <a:solidFill>
                  <a:srgbClr val="474F67"/>
                </a:solidFill>
              </a:defRPr>
            </a:lvl6pPr>
            <a:lvl7pPr lvl="6" rtl="0">
              <a:spcBef>
                <a:spcPts val="0"/>
              </a:spcBef>
              <a:spcAft>
                <a:spcPts val="0"/>
              </a:spcAft>
              <a:buClr>
                <a:srgbClr val="474F67"/>
              </a:buClr>
              <a:buSzPts val="1800"/>
              <a:buNone/>
              <a:defRPr sz="1800">
                <a:solidFill>
                  <a:srgbClr val="474F67"/>
                </a:solidFill>
              </a:defRPr>
            </a:lvl7pPr>
            <a:lvl8pPr lvl="7" rtl="0">
              <a:spcBef>
                <a:spcPts val="0"/>
              </a:spcBef>
              <a:spcAft>
                <a:spcPts val="0"/>
              </a:spcAft>
              <a:buClr>
                <a:srgbClr val="474F67"/>
              </a:buClr>
              <a:buSzPts val="1800"/>
              <a:buNone/>
              <a:defRPr sz="1800">
                <a:solidFill>
                  <a:srgbClr val="474F67"/>
                </a:solidFill>
              </a:defRPr>
            </a:lvl8pPr>
            <a:lvl9pPr lvl="8" rtl="0">
              <a:spcBef>
                <a:spcPts val="0"/>
              </a:spcBef>
              <a:spcAft>
                <a:spcPts val="0"/>
              </a:spcAft>
              <a:buClr>
                <a:srgbClr val="474F67"/>
              </a:buClr>
              <a:buSzPts val="1800"/>
              <a:buNone/>
              <a:defRPr sz="1800">
                <a:solidFill>
                  <a:srgbClr val="474F67"/>
                </a:solidFill>
              </a:defRPr>
            </a:lvl9pPr>
          </a:lstStyle>
          <a:p>
            <a:endParaRPr/>
          </a:p>
        </p:txBody>
      </p:sp>
      <p:sp>
        <p:nvSpPr>
          <p:cNvPr id="16" name="Google Shape;16;p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2"/>
        <p:cNvGrpSpPr/>
        <p:nvPr/>
      </p:nvGrpSpPr>
      <p:grpSpPr>
        <a:xfrm>
          <a:off x="0" y="0"/>
          <a:ext cx="0" cy="0"/>
          <a:chOff x="0" y="0"/>
          <a:chExt cx="0" cy="0"/>
        </a:xfrm>
      </p:grpSpPr>
      <p:sp>
        <p:nvSpPr>
          <p:cNvPr id="23" name="Google Shape;23;p5"/>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FFFFFF"/>
          </a:solidFill>
          <a:ln>
            <a:noFill/>
          </a:ln>
          <a:effectLst>
            <a:outerShdw dist="114300" dir="3600000" algn="bl" rotWithShape="0">
              <a:schemeClr val="dk2">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5"/>
          <p:cNvSpPr txBox="1">
            <a:spLocks noGrp="1"/>
          </p:cNvSpPr>
          <p:nvPr>
            <p:ph type="title"/>
          </p:nvPr>
        </p:nvSpPr>
        <p:spPr>
          <a:xfrm>
            <a:off x="653625" y="739375"/>
            <a:ext cx="5969100" cy="7449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653625" y="1526915"/>
            <a:ext cx="5969100" cy="32370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26" name="Google Shape;26;p5"/>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7"/>
        <p:cNvGrpSpPr/>
        <p:nvPr/>
      </p:nvGrpSpPr>
      <p:grpSpPr>
        <a:xfrm>
          <a:off x="0" y="0"/>
          <a:ext cx="0" cy="0"/>
          <a:chOff x="0" y="0"/>
          <a:chExt cx="0" cy="0"/>
        </a:xfrm>
      </p:grpSpPr>
      <p:sp>
        <p:nvSpPr>
          <p:cNvPr id="28" name="Google Shape;28;p6"/>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FFFFFF"/>
          </a:solidFill>
          <a:ln>
            <a:noFill/>
          </a:ln>
          <a:effectLst>
            <a:outerShdw dist="114300" dir="3600000" algn="bl" rotWithShape="0">
              <a:schemeClr val="dk2">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6"/>
          <p:cNvSpPr txBox="1">
            <a:spLocks noGrp="1"/>
          </p:cNvSpPr>
          <p:nvPr>
            <p:ph type="title"/>
          </p:nvPr>
        </p:nvSpPr>
        <p:spPr>
          <a:xfrm>
            <a:off x="653625" y="739375"/>
            <a:ext cx="5969100" cy="7449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body" idx="1"/>
          </p:nvPr>
        </p:nvSpPr>
        <p:spPr>
          <a:xfrm>
            <a:off x="653625" y="1527625"/>
            <a:ext cx="2897100" cy="3008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1" name="Google Shape;31;p6"/>
          <p:cNvSpPr txBox="1">
            <a:spLocks noGrp="1"/>
          </p:cNvSpPr>
          <p:nvPr>
            <p:ph type="body" idx="2"/>
          </p:nvPr>
        </p:nvSpPr>
        <p:spPr>
          <a:xfrm>
            <a:off x="3725502" y="1527625"/>
            <a:ext cx="2897100" cy="3008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2" name="Google Shape;32;p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3"/>
        <p:cNvGrpSpPr/>
        <p:nvPr/>
      </p:nvGrpSpPr>
      <p:grpSpPr>
        <a:xfrm>
          <a:off x="0" y="0"/>
          <a:ext cx="0" cy="0"/>
          <a:chOff x="0" y="0"/>
          <a:chExt cx="0" cy="0"/>
        </a:xfrm>
      </p:grpSpPr>
      <p:sp>
        <p:nvSpPr>
          <p:cNvPr id="34" name="Google Shape;34;p7"/>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FFFFFF"/>
          </a:solidFill>
          <a:ln>
            <a:noFill/>
          </a:ln>
          <a:effectLst>
            <a:outerShdw dist="114300" dir="3600000" algn="bl" rotWithShape="0">
              <a:schemeClr val="dk2">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7"/>
          <p:cNvSpPr txBox="1">
            <a:spLocks noGrp="1"/>
          </p:cNvSpPr>
          <p:nvPr>
            <p:ph type="title"/>
          </p:nvPr>
        </p:nvSpPr>
        <p:spPr>
          <a:xfrm>
            <a:off x="653625" y="739375"/>
            <a:ext cx="5969100" cy="7449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 name="Google Shape;36;p7"/>
          <p:cNvSpPr txBox="1">
            <a:spLocks noGrp="1"/>
          </p:cNvSpPr>
          <p:nvPr>
            <p:ph type="body" idx="1"/>
          </p:nvPr>
        </p:nvSpPr>
        <p:spPr>
          <a:xfrm>
            <a:off x="653625" y="1545725"/>
            <a:ext cx="1923900" cy="28515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7" name="Google Shape;37;p7"/>
          <p:cNvSpPr txBox="1">
            <a:spLocks noGrp="1"/>
          </p:cNvSpPr>
          <p:nvPr>
            <p:ph type="body" idx="2"/>
          </p:nvPr>
        </p:nvSpPr>
        <p:spPr>
          <a:xfrm>
            <a:off x="2676150" y="1545725"/>
            <a:ext cx="1923900" cy="28515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 name="Google Shape;38;p7"/>
          <p:cNvSpPr txBox="1">
            <a:spLocks noGrp="1"/>
          </p:cNvSpPr>
          <p:nvPr>
            <p:ph type="body" idx="3"/>
          </p:nvPr>
        </p:nvSpPr>
        <p:spPr>
          <a:xfrm>
            <a:off x="4698675" y="1545725"/>
            <a:ext cx="1923900" cy="28515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9" name="Google Shape;39;p7"/>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8"/>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FFFFFF"/>
          </a:solidFill>
          <a:ln>
            <a:noFill/>
          </a:ln>
          <a:effectLst>
            <a:outerShdw dist="114300" dir="3600000" algn="bl" rotWithShape="0">
              <a:schemeClr val="dk2">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8"/>
          <p:cNvSpPr txBox="1">
            <a:spLocks noGrp="1"/>
          </p:cNvSpPr>
          <p:nvPr>
            <p:ph type="title"/>
          </p:nvPr>
        </p:nvSpPr>
        <p:spPr>
          <a:xfrm>
            <a:off x="653625" y="739375"/>
            <a:ext cx="5969100" cy="7449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3" name="Google Shape;43;p8"/>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0"/>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53625" y="739375"/>
            <a:ext cx="5969100" cy="744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3000"/>
              <a:buFont typeface="Sniglet"/>
              <a:buNone/>
              <a:defRPr sz="3000">
                <a:solidFill>
                  <a:schemeClr val="dk2"/>
                </a:solidFill>
                <a:latin typeface="Sniglet"/>
                <a:ea typeface="Sniglet"/>
                <a:cs typeface="Sniglet"/>
                <a:sym typeface="Sniglet"/>
              </a:defRPr>
            </a:lvl1pPr>
            <a:lvl2pPr lvl="1">
              <a:spcBef>
                <a:spcPts val="0"/>
              </a:spcBef>
              <a:spcAft>
                <a:spcPts val="0"/>
              </a:spcAft>
              <a:buClr>
                <a:schemeClr val="dk2"/>
              </a:buClr>
              <a:buSzPts val="3000"/>
              <a:buFont typeface="Sniglet"/>
              <a:buNone/>
              <a:defRPr sz="3000">
                <a:solidFill>
                  <a:schemeClr val="dk2"/>
                </a:solidFill>
                <a:latin typeface="Sniglet"/>
                <a:ea typeface="Sniglet"/>
                <a:cs typeface="Sniglet"/>
                <a:sym typeface="Sniglet"/>
              </a:defRPr>
            </a:lvl2pPr>
            <a:lvl3pPr lvl="2">
              <a:spcBef>
                <a:spcPts val="0"/>
              </a:spcBef>
              <a:spcAft>
                <a:spcPts val="0"/>
              </a:spcAft>
              <a:buClr>
                <a:schemeClr val="dk2"/>
              </a:buClr>
              <a:buSzPts val="3000"/>
              <a:buFont typeface="Sniglet"/>
              <a:buNone/>
              <a:defRPr sz="3000">
                <a:solidFill>
                  <a:schemeClr val="dk2"/>
                </a:solidFill>
                <a:latin typeface="Sniglet"/>
                <a:ea typeface="Sniglet"/>
                <a:cs typeface="Sniglet"/>
                <a:sym typeface="Sniglet"/>
              </a:defRPr>
            </a:lvl3pPr>
            <a:lvl4pPr lvl="3">
              <a:spcBef>
                <a:spcPts val="0"/>
              </a:spcBef>
              <a:spcAft>
                <a:spcPts val="0"/>
              </a:spcAft>
              <a:buClr>
                <a:schemeClr val="dk2"/>
              </a:buClr>
              <a:buSzPts val="3000"/>
              <a:buFont typeface="Sniglet"/>
              <a:buNone/>
              <a:defRPr sz="3000">
                <a:solidFill>
                  <a:schemeClr val="dk2"/>
                </a:solidFill>
                <a:latin typeface="Sniglet"/>
                <a:ea typeface="Sniglet"/>
                <a:cs typeface="Sniglet"/>
                <a:sym typeface="Sniglet"/>
              </a:defRPr>
            </a:lvl4pPr>
            <a:lvl5pPr lvl="4">
              <a:spcBef>
                <a:spcPts val="0"/>
              </a:spcBef>
              <a:spcAft>
                <a:spcPts val="0"/>
              </a:spcAft>
              <a:buClr>
                <a:schemeClr val="dk2"/>
              </a:buClr>
              <a:buSzPts val="3000"/>
              <a:buFont typeface="Sniglet"/>
              <a:buNone/>
              <a:defRPr sz="3000">
                <a:solidFill>
                  <a:schemeClr val="dk2"/>
                </a:solidFill>
                <a:latin typeface="Sniglet"/>
                <a:ea typeface="Sniglet"/>
                <a:cs typeface="Sniglet"/>
                <a:sym typeface="Sniglet"/>
              </a:defRPr>
            </a:lvl5pPr>
            <a:lvl6pPr lvl="5">
              <a:spcBef>
                <a:spcPts val="0"/>
              </a:spcBef>
              <a:spcAft>
                <a:spcPts val="0"/>
              </a:spcAft>
              <a:buClr>
                <a:schemeClr val="dk2"/>
              </a:buClr>
              <a:buSzPts val="3000"/>
              <a:buFont typeface="Sniglet"/>
              <a:buNone/>
              <a:defRPr sz="3000">
                <a:solidFill>
                  <a:schemeClr val="dk2"/>
                </a:solidFill>
                <a:latin typeface="Sniglet"/>
                <a:ea typeface="Sniglet"/>
                <a:cs typeface="Sniglet"/>
                <a:sym typeface="Sniglet"/>
              </a:defRPr>
            </a:lvl6pPr>
            <a:lvl7pPr lvl="6">
              <a:spcBef>
                <a:spcPts val="0"/>
              </a:spcBef>
              <a:spcAft>
                <a:spcPts val="0"/>
              </a:spcAft>
              <a:buClr>
                <a:schemeClr val="dk2"/>
              </a:buClr>
              <a:buSzPts val="3000"/>
              <a:buFont typeface="Sniglet"/>
              <a:buNone/>
              <a:defRPr sz="3000">
                <a:solidFill>
                  <a:schemeClr val="dk2"/>
                </a:solidFill>
                <a:latin typeface="Sniglet"/>
                <a:ea typeface="Sniglet"/>
                <a:cs typeface="Sniglet"/>
                <a:sym typeface="Sniglet"/>
              </a:defRPr>
            </a:lvl7pPr>
            <a:lvl8pPr lvl="7">
              <a:spcBef>
                <a:spcPts val="0"/>
              </a:spcBef>
              <a:spcAft>
                <a:spcPts val="0"/>
              </a:spcAft>
              <a:buClr>
                <a:schemeClr val="dk2"/>
              </a:buClr>
              <a:buSzPts val="3000"/>
              <a:buFont typeface="Sniglet"/>
              <a:buNone/>
              <a:defRPr sz="3000">
                <a:solidFill>
                  <a:schemeClr val="dk2"/>
                </a:solidFill>
                <a:latin typeface="Sniglet"/>
                <a:ea typeface="Sniglet"/>
                <a:cs typeface="Sniglet"/>
                <a:sym typeface="Sniglet"/>
              </a:defRPr>
            </a:lvl8pPr>
            <a:lvl9pPr lvl="8">
              <a:spcBef>
                <a:spcPts val="0"/>
              </a:spcBef>
              <a:spcAft>
                <a:spcPts val="0"/>
              </a:spcAft>
              <a:buClr>
                <a:schemeClr val="dk2"/>
              </a:buClr>
              <a:buSzPts val="3000"/>
              <a:buFont typeface="Sniglet"/>
              <a:buNone/>
              <a:defRPr sz="3000">
                <a:solidFill>
                  <a:schemeClr val="dk2"/>
                </a:solidFill>
                <a:latin typeface="Sniglet"/>
                <a:ea typeface="Sniglet"/>
                <a:cs typeface="Sniglet"/>
                <a:sym typeface="Sniglet"/>
              </a:defRPr>
            </a:lvl9pPr>
          </a:lstStyle>
          <a:p>
            <a:endParaRPr/>
          </a:p>
        </p:txBody>
      </p:sp>
      <p:sp>
        <p:nvSpPr>
          <p:cNvPr id="7" name="Google Shape;7;p1"/>
          <p:cNvSpPr txBox="1">
            <a:spLocks noGrp="1"/>
          </p:cNvSpPr>
          <p:nvPr>
            <p:ph type="body" idx="1"/>
          </p:nvPr>
        </p:nvSpPr>
        <p:spPr>
          <a:xfrm>
            <a:off x="653625" y="1374515"/>
            <a:ext cx="5969100" cy="32370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6D9EEB"/>
              </a:buClr>
              <a:buSzPts val="2400"/>
              <a:buFont typeface="ABeeZee"/>
              <a:buChar char="×"/>
              <a:defRPr sz="2400">
                <a:solidFill>
                  <a:schemeClr val="dk1"/>
                </a:solidFill>
                <a:latin typeface="ABeeZee"/>
                <a:ea typeface="ABeeZee"/>
                <a:cs typeface="ABeeZee"/>
                <a:sym typeface="ABeeZee"/>
              </a:defRPr>
            </a:lvl1pPr>
            <a:lvl2pPr marL="914400" lvl="1" indent="-381000">
              <a:spcBef>
                <a:spcPts val="0"/>
              </a:spcBef>
              <a:spcAft>
                <a:spcPts val="0"/>
              </a:spcAft>
              <a:buClr>
                <a:srgbClr val="6D9EEB"/>
              </a:buClr>
              <a:buSzPts val="2400"/>
              <a:buFont typeface="ABeeZee"/>
              <a:buChar char="×"/>
              <a:defRPr sz="2400">
                <a:solidFill>
                  <a:schemeClr val="dk1"/>
                </a:solidFill>
                <a:latin typeface="ABeeZee"/>
                <a:ea typeface="ABeeZee"/>
                <a:cs typeface="ABeeZee"/>
                <a:sym typeface="ABeeZee"/>
              </a:defRPr>
            </a:lvl2pPr>
            <a:lvl3pPr marL="1371600" lvl="2" indent="-381000">
              <a:spcBef>
                <a:spcPts val="0"/>
              </a:spcBef>
              <a:spcAft>
                <a:spcPts val="0"/>
              </a:spcAft>
              <a:buClr>
                <a:srgbClr val="6D9EEB"/>
              </a:buClr>
              <a:buSzPts val="2400"/>
              <a:buFont typeface="ABeeZee"/>
              <a:buChar char="×"/>
              <a:defRPr sz="2400">
                <a:solidFill>
                  <a:schemeClr val="dk1"/>
                </a:solidFill>
                <a:latin typeface="ABeeZee"/>
                <a:ea typeface="ABeeZee"/>
                <a:cs typeface="ABeeZee"/>
                <a:sym typeface="ABeeZee"/>
              </a:defRPr>
            </a:lvl3pPr>
            <a:lvl4pPr marL="1828800" lvl="3" indent="-381000">
              <a:spcBef>
                <a:spcPts val="0"/>
              </a:spcBef>
              <a:spcAft>
                <a:spcPts val="0"/>
              </a:spcAft>
              <a:buClr>
                <a:schemeClr val="dk1"/>
              </a:buClr>
              <a:buSzPts val="2400"/>
              <a:buFont typeface="ABeeZee"/>
              <a:buChar char="×"/>
              <a:defRPr sz="2400">
                <a:solidFill>
                  <a:schemeClr val="dk1"/>
                </a:solidFill>
                <a:latin typeface="ABeeZee"/>
                <a:ea typeface="ABeeZee"/>
                <a:cs typeface="ABeeZee"/>
                <a:sym typeface="ABeeZee"/>
              </a:defRPr>
            </a:lvl4pPr>
            <a:lvl5pPr marL="2286000" lvl="4" indent="-381000">
              <a:spcBef>
                <a:spcPts val="0"/>
              </a:spcBef>
              <a:spcAft>
                <a:spcPts val="0"/>
              </a:spcAft>
              <a:buClr>
                <a:schemeClr val="dk1"/>
              </a:buClr>
              <a:buSzPts val="2400"/>
              <a:buFont typeface="ABeeZee"/>
              <a:buChar char="×"/>
              <a:defRPr sz="2400">
                <a:solidFill>
                  <a:schemeClr val="dk1"/>
                </a:solidFill>
                <a:latin typeface="ABeeZee"/>
                <a:ea typeface="ABeeZee"/>
                <a:cs typeface="ABeeZee"/>
                <a:sym typeface="ABeeZee"/>
              </a:defRPr>
            </a:lvl5pPr>
            <a:lvl6pPr marL="2743200" lvl="5" indent="-381000">
              <a:spcBef>
                <a:spcPts val="0"/>
              </a:spcBef>
              <a:spcAft>
                <a:spcPts val="0"/>
              </a:spcAft>
              <a:buClr>
                <a:schemeClr val="dk1"/>
              </a:buClr>
              <a:buSzPts val="2400"/>
              <a:buFont typeface="ABeeZee"/>
              <a:buChar char="×"/>
              <a:defRPr sz="2400">
                <a:solidFill>
                  <a:schemeClr val="dk1"/>
                </a:solidFill>
                <a:latin typeface="ABeeZee"/>
                <a:ea typeface="ABeeZee"/>
                <a:cs typeface="ABeeZee"/>
                <a:sym typeface="ABeeZee"/>
              </a:defRPr>
            </a:lvl6pPr>
            <a:lvl7pPr marL="3200400" lvl="6" indent="-381000">
              <a:spcBef>
                <a:spcPts val="0"/>
              </a:spcBef>
              <a:spcAft>
                <a:spcPts val="0"/>
              </a:spcAft>
              <a:buClr>
                <a:schemeClr val="dk1"/>
              </a:buClr>
              <a:buSzPts val="2400"/>
              <a:buFont typeface="ABeeZee"/>
              <a:buChar char="●"/>
              <a:defRPr sz="2400">
                <a:solidFill>
                  <a:schemeClr val="dk1"/>
                </a:solidFill>
                <a:latin typeface="ABeeZee"/>
                <a:ea typeface="ABeeZee"/>
                <a:cs typeface="ABeeZee"/>
                <a:sym typeface="ABeeZee"/>
              </a:defRPr>
            </a:lvl7pPr>
            <a:lvl8pPr marL="3657600" lvl="7" indent="-381000">
              <a:spcBef>
                <a:spcPts val="0"/>
              </a:spcBef>
              <a:spcAft>
                <a:spcPts val="0"/>
              </a:spcAft>
              <a:buClr>
                <a:schemeClr val="dk1"/>
              </a:buClr>
              <a:buSzPts val="2400"/>
              <a:buFont typeface="ABeeZee"/>
              <a:buChar char="○"/>
              <a:defRPr sz="2400">
                <a:solidFill>
                  <a:schemeClr val="dk1"/>
                </a:solidFill>
                <a:latin typeface="ABeeZee"/>
                <a:ea typeface="ABeeZee"/>
                <a:cs typeface="ABeeZee"/>
                <a:sym typeface="ABeeZee"/>
              </a:defRPr>
            </a:lvl8pPr>
            <a:lvl9pPr marL="4114800" lvl="8" indent="-381000">
              <a:spcBef>
                <a:spcPts val="0"/>
              </a:spcBef>
              <a:spcAft>
                <a:spcPts val="0"/>
              </a:spcAft>
              <a:buClr>
                <a:schemeClr val="dk1"/>
              </a:buClr>
              <a:buSzPts val="2400"/>
              <a:buFont typeface="ABeeZee"/>
              <a:buChar char="■"/>
              <a:defRPr sz="2400">
                <a:solidFill>
                  <a:schemeClr val="dk1"/>
                </a:solidFill>
                <a:latin typeface="ABeeZee"/>
                <a:ea typeface="ABeeZee"/>
                <a:cs typeface="ABeeZee"/>
                <a:sym typeface="ABeeZee"/>
              </a:defRPr>
            </a:lvl9pPr>
          </a:lstStyle>
          <a:p>
            <a:endParaRPr/>
          </a:p>
        </p:txBody>
      </p:sp>
      <p:sp>
        <p:nvSpPr>
          <p:cNvPr id="8" name="Google Shape;8;p1"/>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rgbClr val="FFFFFF"/>
                </a:solidFill>
                <a:latin typeface="Sniglet"/>
                <a:ea typeface="Sniglet"/>
                <a:cs typeface="Sniglet"/>
                <a:sym typeface="Sniglet"/>
              </a:defRPr>
            </a:lvl1pPr>
            <a:lvl2pPr lvl="1" algn="r">
              <a:buNone/>
              <a:defRPr sz="1200">
                <a:solidFill>
                  <a:srgbClr val="FFFFFF"/>
                </a:solidFill>
                <a:latin typeface="Sniglet"/>
                <a:ea typeface="Sniglet"/>
                <a:cs typeface="Sniglet"/>
                <a:sym typeface="Sniglet"/>
              </a:defRPr>
            </a:lvl2pPr>
            <a:lvl3pPr lvl="2" algn="r">
              <a:buNone/>
              <a:defRPr sz="1200">
                <a:solidFill>
                  <a:srgbClr val="FFFFFF"/>
                </a:solidFill>
                <a:latin typeface="Sniglet"/>
                <a:ea typeface="Sniglet"/>
                <a:cs typeface="Sniglet"/>
                <a:sym typeface="Sniglet"/>
              </a:defRPr>
            </a:lvl3pPr>
            <a:lvl4pPr lvl="3" algn="r">
              <a:buNone/>
              <a:defRPr sz="1200">
                <a:solidFill>
                  <a:srgbClr val="FFFFFF"/>
                </a:solidFill>
                <a:latin typeface="Sniglet"/>
                <a:ea typeface="Sniglet"/>
                <a:cs typeface="Sniglet"/>
                <a:sym typeface="Sniglet"/>
              </a:defRPr>
            </a:lvl4pPr>
            <a:lvl5pPr lvl="4" algn="r">
              <a:buNone/>
              <a:defRPr sz="1200">
                <a:solidFill>
                  <a:srgbClr val="FFFFFF"/>
                </a:solidFill>
                <a:latin typeface="Sniglet"/>
                <a:ea typeface="Sniglet"/>
                <a:cs typeface="Sniglet"/>
                <a:sym typeface="Sniglet"/>
              </a:defRPr>
            </a:lvl5pPr>
            <a:lvl6pPr lvl="5" algn="r">
              <a:buNone/>
              <a:defRPr sz="1200">
                <a:solidFill>
                  <a:srgbClr val="FFFFFF"/>
                </a:solidFill>
                <a:latin typeface="Sniglet"/>
                <a:ea typeface="Sniglet"/>
                <a:cs typeface="Sniglet"/>
                <a:sym typeface="Sniglet"/>
              </a:defRPr>
            </a:lvl6pPr>
            <a:lvl7pPr lvl="6" algn="r">
              <a:buNone/>
              <a:defRPr sz="1200">
                <a:solidFill>
                  <a:srgbClr val="FFFFFF"/>
                </a:solidFill>
                <a:latin typeface="Sniglet"/>
                <a:ea typeface="Sniglet"/>
                <a:cs typeface="Sniglet"/>
                <a:sym typeface="Sniglet"/>
              </a:defRPr>
            </a:lvl7pPr>
            <a:lvl8pPr lvl="7" algn="r">
              <a:buNone/>
              <a:defRPr sz="1200">
                <a:solidFill>
                  <a:srgbClr val="FFFFFF"/>
                </a:solidFill>
                <a:latin typeface="Sniglet"/>
                <a:ea typeface="Sniglet"/>
                <a:cs typeface="Sniglet"/>
                <a:sym typeface="Sniglet"/>
              </a:defRPr>
            </a:lvl8pPr>
            <a:lvl9pPr lvl="8" algn="r">
              <a:buNone/>
              <a:defRPr sz="1200">
                <a:solidFill>
                  <a:srgbClr val="FFFFFF"/>
                </a:solidFill>
                <a:latin typeface="Sniglet"/>
                <a:ea typeface="Sniglet"/>
                <a:cs typeface="Sniglet"/>
                <a:sym typeface="Sniglet"/>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hyperlink" Target="http://www.youtube.com/watch?v=BqhXUW_v-1s"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1"/>
          <p:cNvSpPr txBox="1">
            <a:spLocks noGrp="1"/>
          </p:cNvSpPr>
          <p:nvPr>
            <p:ph type="ctrTitle"/>
          </p:nvPr>
        </p:nvSpPr>
        <p:spPr>
          <a:xfrm>
            <a:off x="323528" y="1491630"/>
            <a:ext cx="53457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latin typeface="Comic Sans MS" panose="030F0702030302020204" pitchFamily="66" charset="0"/>
              </a:rPr>
              <a:t>Etwall Primary School </a:t>
            </a:r>
            <a:br>
              <a:rPr lang="en" sz="5400" dirty="0">
                <a:latin typeface="Comic Sans MS" panose="030F0702030302020204" pitchFamily="66" charset="0"/>
              </a:rPr>
            </a:br>
            <a:r>
              <a:rPr lang="en" sz="5400" dirty="0">
                <a:latin typeface="Comic Sans MS" panose="030F0702030302020204" pitchFamily="66" charset="0"/>
              </a:rPr>
              <a:t>EYFS Phonics</a:t>
            </a:r>
            <a:endParaRPr sz="5400" dirty="0">
              <a:latin typeface="Comic Sans MS" panose="030F0702030302020204" pitchFamily="66" charset="0"/>
            </a:endParaRPr>
          </a:p>
        </p:txBody>
      </p:sp>
      <p:pic>
        <p:nvPicPr>
          <p:cNvPr id="2" name="Picture 1"/>
          <p:cNvPicPr>
            <a:picLocks noChangeAspect="1"/>
          </p:cNvPicPr>
          <p:nvPr/>
        </p:nvPicPr>
        <p:blipFill>
          <a:blip r:embed="rId5"/>
          <a:stretch>
            <a:fillRect/>
          </a:stretch>
        </p:blipFill>
        <p:spPr>
          <a:xfrm>
            <a:off x="6516216" y="2931790"/>
            <a:ext cx="2499577" cy="2109399"/>
          </a:xfrm>
          <a:prstGeom prst="rect">
            <a:avLst/>
          </a:prstGeom>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cSld>
  <p:clrMapOvr>
    <a:masterClrMapping/>
  </p:clrMapOvr>
  <p:transition advTm="139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6"/>
          <p:cNvSpPr txBox="1">
            <a:spLocks noGrp="1"/>
          </p:cNvSpPr>
          <p:nvPr>
            <p:ph type="title"/>
          </p:nvPr>
        </p:nvSpPr>
        <p:spPr>
          <a:xfrm>
            <a:off x="653625" y="73937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omic Sans MS" panose="030F0702030302020204" pitchFamily="66" charset="0"/>
              </a:rPr>
              <a:t>How to say the sounds</a:t>
            </a:r>
            <a:endParaRPr dirty="0">
              <a:latin typeface="Comic Sans MS" panose="030F0702030302020204" pitchFamily="66" charset="0"/>
            </a:endParaRPr>
          </a:p>
        </p:txBody>
      </p:sp>
      <p:sp>
        <p:nvSpPr>
          <p:cNvPr id="223" name="Google Shape;223;p16"/>
          <p:cNvSpPr txBox="1">
            <a:spLocks noGrp="1"/>
          </p:cNvSpPr>
          <p:nvPr>
            <p:ph type="body" idx="1"/>
          </p:nvPr>
        </p:nvSpPr>
        <p:spPr>
          <a:xfrm>
            <a:off x="653625" y="1526915"/>
            <a:ext cx="5969100" cy="3237000"/>
          </a:xfrm>
          <a:prstGeom prst="rect">
            <a:avLst/>
          </a:prstGeom>
        </p:spPr>
        <p:txBody>
          <a:bodyPr spcFirstLastPara="1" wrap="square" lIns="91425" tIns="91425" rIns="91425" bIns="91425" anchor="t" anchorCtr="0">
            <a:noAutofit/>
          </a:bodyPr>
          <a:lstStyle/>
          <a:p>
            <a:pPr marL="342900" lvl="0" indent="-342900"/>
            <a:r>
              <a:rPr lang="en-GB" sz="1800" dirty="0">
                <a:solidFill>
                  <a:srgbClr val="474F67"/>
                </a:solidFill>
                <a:latin typeface="Comic Sans MS" panose="030F0702030302020204" pitchFamily="66" charset="0"/>
              </a:rPr>
              <a:t>We say the shortest form of the sounds with no ‘schwa’</a:t>
            </a:r>
          </a:p>
          <a:p>
            <a:pPr marL="342900" lvl="0" indent="-342900"/>
            <a:r>
              <a:rPr lang="en-GB" sz="1800" dirty="0">
                <a:latin typeface="Comic Sans MS" panose="030F0702030302020204" pitchFamily="66" charset="0"/>
              </a:rPr>
              <a:t>Some sounds are bouncy: e.g., t, b, a, p</a:t>
            </a:r>
          </a:p>
          <a:p>
            <a:pPr marL="342900" lvl="0" indent="-342900"/>
            <a:r>
              <a:rPr lang="en-GB" sz="1800" dirty="0">
                <a:latin typeface="Comic Sans MS" panose="030F0702030302020204" pitchFamily="66" charset="0"/>
              </a:rPr>
              <a:t>Some sounds are continuous: e.g., m, n, f, v</a:t>
            </a:r>
          </a:p>
          <a:p>
            <a:pPr marL="342900" lvl="0" indent="-342900"/>
            <a:endParaRPr sz="1800" dirty="0">
              <a:latin typeface="Comic Sans MS" panose="030F0702030302020204" pitchFamily="66" charset="0"/>
            </a:endParaRPr>
          </a:p>
        </p:txBody>
      </p:sp>
      <p:grpSp>
        <p:nvGrpSpPr>
          <p:cNvPr id="224" name="Google Shape;224;p16"/>
          <p:cNvGrpSpPr/>
          <p:nvPr/>
        </p:nvGrpSpPr>
        <p:grpSpPr>
          <a:xfrm flipH="1">
            <a:off x="7488547" y="3754514"/>
            <a:ext cx="1655447" cy="1388992"/>
            <a:chOff x="238125" y="1879850"/>
            <a:chExt cx="1399600" cy="1174325"/>
          </a:xfrm>
        </p:grpSpPr>
        <p:sp>
          <p:nvSpPr>
            <p:cNvPr id="225" name="Google Shape;225;p16"/>
            <p:cNvSpPr/>
            <p:nvPr/>
          </p:nvSpPr>
          <p:spPr>
            <a:xfrm>
              <a:off x="352675" y="2352125"/>
              <a:ext cx="68125" cy="190950"/>
            </a:xfrm>
            <a:custGeom>
              <a:avLst/>
              <a:gdLst/>
              <a:ahLst/>
              <a:cxnLst/>
              <a:rect l="l" t="t" r="r" b="b"/>
              <a:pathLst>
                <a:path w="2725" h="7638" extrusionOk="0">
                  <a:moveTo>
                    <a:pt x="2725" y="0"/>
                  </a:moveTo>
                  <a:lnTo>
                    <a:pt x="2190" y="26"/>
                  </a:lnTo>
                  <a:lnTo>
                    <a:pt x="1197" y="433"/>
                  </a:lnTo>
                  <a:lnTo>
                    <a:pt x="459" y="1197"/>
                  </a:lnTo>
                  <a:lnTo>
                    <a:pt x="52" y="2164"/>
                  </a:lnTo>
                  <a:lnTo>
                    <a:pt x="1" y="2724"/>
                  </a:lnTo>
                  <a:lnTo>
                    <a:pt x="1" y="4914"/>
                  </a:lnTo>
                  <a:lnTo>
                    <a:pt x="52" y="5448"/>
                  </a:lnTo>
                  <a:lnTo>
                    <a:pt x="459" y="6441"/>
                  </a:lnTo>
                  <a:lnTo>
                    <a:pt x="1197" y="7180"/>
                  </a:lnTo>
                  <a:lnTo>
                    <a:pt x="2190" y="7587"/>
                  </a:lnTo>
                  <a:lnTo>
                    <a:pt x="2725" y="7638"/>
                  </a:lnTo>
                  <a:lnTo>
                    <a:pt x="2725"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6"/>
            <p:cNvSpPr/>
            <p:nvPr/>
          </p:nvSpPr>
          <p:spPr>
            <a:xfrm>
              <a:off x="1097350" y="2352125"/>
              <a:ext cx="68125" cy="190950"/>
            </a:xfrm>
            <a:custGeom>
              <a:avLst/>
              <a:gdLst/>
              <a:ahLst/>
              <a:cxnLst/>
              <a:rect l="l" t="t" r="r" b="b"/>
              <a:pathLst>
                <a:path w="2725" h="7638" extrusionOk="0">
                  <a:moveTo>
                    <a:pt x="0" y="0"/>
                  </a:moveTo>
                  <a:lnTo>
                    <a:pt x="0" y="7638"/>
                  </a:lnTo>
                  <a:lnTo>
                    <a:pt x="561" y="7587"/>
                  </a:lnTo>
                  <a:lnTo>
                    <a:pt x="1553" y="7180"/>
                  </a:lnTo>
                  <a:lnTo>
                    <a:pt x="2292" y="6441"/>
                  </a:lnTo>
                  <a:lnTo>
                    <a:pt x="2699" y="5448"/>
                  </a:lnTo>
                  <a:lnTo>
                    <a:pt x="2725" y="4914"/>
                  </a:lnTo>
                  <a:lnTo>
                    <a:pt x="2725" y="2724"/>
                  </a:lnTo>
                  <a:lnTo>
                    <a:pt x="2699" y="2164"/>
                  </a:lnTo>
                  <a:lnTo>
                    <a:pt x="2292" y="1197"/>
                  </a:lnTo>
                  <a:lnTo>
                    <a:pt x="1553" y="433"/>
                  </a:lnTo>
                  <a:lnTo>
                    <a:pt x="561" y="26"/>
                  </a:lnTo>
                  <a:lnTo>
                    <a:pt x="0"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6"/>
            <p:cNvSpPr/>
            <p:nvPr/>
          </p:nvSpPr>
          <p:spPr>
            <a:xfrm>
              <a:off x="654375" y="2740375"/>
              <a:ext cx="210675" cy="263525"/>
            </a:xfrm>
            <a:custGeom>
              <a:avLst/>
              <a:gdLst/>
              <a:ahLst/>
              <a:cxnLst/>
              <a:rect l="l" t="t" r="r" b="b"/>
              <a:pathLst>
                <a:path w="8427" h="10541" extrusionOk="0">
                  <a:moveTo>
                    <a:pt x="0" y="0"/>
                  </a:moveTo>
                  <a:lnTo>
                    <a:pt x="0" y="10540"/>
                  </a:lnTo>
                  <a:lnTo>
                    <a:pt x="8427" y="10540"/>
                  </a:lnTo>
                  <a:lnTo>
                    <a:pt x="8427"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6"/>
            <p:cNvSpPr/>
            <p:nvPr/>
          </p:nvSpPr>
          <p:spPr>
            <a:xfrm>
              <a:off x="408675" y="1924400"/>
              <a:ext cx="701425" cy="875825"/>
            </a:xfrm>
            <a:custGeom>
              <a:avLst/>
              <a:gdLst/>
              <a:ahLst/>
              <a:cxnLst/>
              <a:rect l="l" t="t" r="r" b="b"/>
              <a:pathLst>
                <a:path w="28057" h="35033" extrusionOk="0">
                  <a:moveTo>
                    <a:pt x="14029" y="1"/>
                  </a:moveTo>
                  <a:lnTo>
                    <a:pt x="13290" y="26"/>
                  </a:lnTo>
                  <a:lnTo>
                    <a:pt x="11890" y="179"/>
                  </a:lnTo>
                  <a:lnTo>
                    <a:pt x="10515" y="459"/>
                  </a:lnTo>
                  <a:lnTo>
                    <a:pt x="9192" y="867"/>
                  </a:lnTo>
                  <a:lnTo>
                    <a:pt x="7944" y="1401"/>
                  </a:lnTo>
                  <a:lnTo>
                    <a:pt x="6748" y="2038"/>
                  </a:lnTo>
                  <a:lnTo>
                    <a:pt x="5627" y="2801"/>
                  </a:lnTo>
                  <a:lnTo>
                    <a:pt x="4584" y="3642"/>
                  </a:lnTo>
                  <a:lnTo>
                    <a:pt x="3642" y="4609"/>
                  </a:lnTo>
                  <a:lnTo>
                    <a:pt x="2776" y="5653"/>
                  </a:lnTo>
                  <a:lnTo>
                    <a:pt x="2038" y="6773"/>
                  </a:lnTo>
                  <a:lnTo>
                    <a:pt x="1376" y="7944"/>
                  </a:lnTo>
                  <a:lnTo>
                    <a:pt x="841" y="9217"/>
                  </a:lnTo>
                  <a:lnTo>
                    <a:pt x="434" y="10541"/>
                  </a:lnTo>
                  <a:lnTo>
                    <a:pt x="154" y="11890"/>
                  </a:lnTo>
                  <a:lnTo>
                    <a:pt x="1" y="13316"/>
                  </a:lnTo>
                  <a:lnTo>
                    <a:pt x="1" y="14029"/>
                  </a:lnTo>
                  <a:lnTo>
                    <a:pt x="1" y="21004"/>
                  </a:lnTo>
                  <a:lnTo>
                    <a:pt x="1" y="21743"/>
                  </a:lnTo>
                  <a:lnTo>
                    <a:pt x="154" y="23143"/>
                  </a:lnTo>
                  <a:lnTo>
                    <a:pt x="434" y="24518"/>
                  </a:lnTo>
                  <a:lnTo>
                    <a:pt x="841" y="25842"/>
                  </a:lnTo>
                  <a:lnTo>
                    <a:pt x="1376" y="27089"/>
                  </a:lnTo>
                  <a:lnTo>
                    <a:pt x="2038" y="28286"/>
                  </a:lnTo>
                  <a:lnTo>
                    <a:pt x="2776" y="29406"/>
                  </a:lnTo>
                  <a:lnTo>
                    <a:pt x="3642" y="30450"/>
                  </a:lnTo>
                  <a:lnTo>
                    <a:pt x="4584" y="31392"/>
                  </a:lnTo>
                  <a:lnTo>
                    <a:pt x="5627" y="32257"/>
                  </a:lnTo>
                  <a:lnTo>
                    <a:pt x="6748" y="33021"/>
                  </a:lnTo>
                  <a:lnTo>
                    <a:pt x="7944" y="33657"/>
                  </a:lnTo>
                  <a:lnTo>
                    <a:pt x="9192" y="34192"/>
                  </a:lnTo>
                  <a:lnTo>
                    <a:pt x="10515" y="34599"/>
                  </a:lnTo>
                  <a:lnTo>
                    <a:pt x="11890" y="34879"/>
                  </a:lnTo>
                  <a:lnTo>
                    <a:pt x="13290" y="35032"/>
                  </a:lnTo>
                  <a:lnTo>
                    <a:pt x="14742" y="35032"/>
                  </a:lnTo>
                  <a:lnTo>
                    <a:pt x="16167" y="34879"/>
                  </a:lnTo>
                  <a:lnTo>
                    <a:pt x="17542" y="34599"/>
                  </a:lnTo>
                  <a:lnTo>
                    <a:pt x="18841" y="34192"/>
                  </a:lnTo>
                  <a:lnTo>
                    <a:pt x="20113" y="33657"/>
                  </a:lnTo>
                  <a:lnTo>
                    <a:pt x="21310" y="33021"/>
                  </a:lnTo>
                  <a:lnTo>
                    <a:pt x="22430" y="32257"/>
                  </a:lnTo>
                  <a:lnTo>
                    <a:pt x="23449" y="31392"/>
                  </a:lnTo>
                  <a:lnTo>
                    <a:pt x="24416" y="30450"/>
                  </a:lnTo>
                  <a:lnTo>
                    <a:pt x="25282" y="29406"/>
                  </a:lnTo>
                  <a:lnTo>
                    <a:pt x="26020" y="28286"/>
                  </a:lnTo>
                  <a:lnTo>
                    <a:pt x="26682" y="27089"/>
                  </a:lnTo>
                  <a:lnTo>
                    <a:pt x="27216" y="25842"/>
                  </a:lnTo>
                  <a:lnTo>
                    <a:pt x="27624" y="24518"/>
                  </a:lnTo>
                  <a:lnTo>
                    <a:pt x="27904" y="23143"/>
                  </a:lnTo>
                  <a:lnTo>
                    <a:pt x="28031" y="21743"/>
                  </a:lnTo>
                  <a:lnTo>
                    <a:pt x="28057" y="21004"/>
                  </a:lnTo>
                  <a:lnTo>
                    <a:pt x="28057" y="14029"/>
                  </a:lnTo>
                  <a:lnTo>
                    <a:pt x="28031" y="13316"/>
                  </a:lnTo>
                  <a:lnTo>
                    <a:pt x="27904" y="11890"/>
                  </a:lnTo>
                  <a:lnTo>
                    <a:pt x="27624" y="10541"/>
                  </a:lnTo>
                  <a:lnTo>
                    <a:pt x="27216" y="9217"/>
                  </a:lnTo>
                  <a:lnTo>
                    <a:pt x="26682" y="7944"/>
                  </a:lnTo>
                  <a:lnTo>
                    <a:pt x="26020" y="6773"/>
                  </a:lnTo>
                  <a:lnTo>
                    <a:pt x="25282" y="5653"/>
                  </a:lnTo>
                  <a:lnTo>
                    <a:pt x="24416" y="4609"/>
                  </a:lnTo>
                  <a:lnTo>
                    <a:pt x="23449" y="3642"/>
                  </a:lnTo>
                  <a:lnTo>
                    <a:pt x="22430" y="2801"/>
                  </a:lnTo>
                  <a:lnTo>
                    <a:pt x="21310" y="2038"/>
                  </a:lnTo>
                  <a:lnTo>
                    <a:pt x="20113" y="1401"/>
                  </a:lnTo>
                  <a:lnTo>
                    <a:pt x="18841" y="867"/>
                  </a:lnTo>
                  <a:lnTo>
                    <a:pt x="17542" y="459"/>
                  </a:lnTo>
                  <a:lnTo>
                    <a:pt x="16167" y="179"/>
                  </a:lnTo>
                  <a:lnTo>
                    <a:pt x="14742" y="26"/>
                  </a:lnTo>
                  <a:lnTo>
                    <a:pt x="14029"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6"/>
            <p:cNvSpPr/>
            <p:nvPr/>
          </p:nvSpPr>
          <p:spPr>
            <a:xfrm>
              <a:off x="533425" y="2418300"/>
              <a:ext cx="91050" cy="91050"/>
            </a:xfrm>
            <a:custGeom>
              <a:avLst/>
              <a:gdLst/>
              <a:ahLst/>
              <a:cxnLst/>
              <a:rect l="l" t="t" r="r" b="b"/>
              <a:pathLst>
                <a:path w="3642" h="3642" extrusionOk="0">
                  <a:moveTo>
                    <a:pt x="1834" y="1"/>
                  </a:moveTo>
                  <a:lnTo>
                    <a:pt x="1452" y="26"/>
                  </a:lnTo>
                  <a:lnTo>
                    <a:pt x="790" y="306"/>
                  </a:lnTo>
                  <a:lnTo>
                    <a:pt x="306" y="790"/>
                  </a:lnTo>
                  <a:lnTo>
                    <a:pt x="26" y="1452"/>
                  </a:lnTo>
                  <a:lnTo>
                    <a:pt x="1" y="1809"/>
                  </a:lnTo>
                  <a:lnTo>
                    <a:pt x="26" y="2190"/>
                  </a:lnTo>
                  <a:lnTo>
                    <a:pt x="306" y="2827"/>
                  </a:lnTo>
                  <a:lnTo>
                    <a:pt x="790" y="3336"/>
                  </a:lnTo>
                  <a:lnTo>
                    <a:pt x="1452" y="3616"/>
                  </a:lnTo>
                  <a:lnTo>
                    <a:pt x="1834" y="3642"/>
                  </a:lnTo>
                  <a:lnTo>
                    <a:pt x="2190" y="3616"/>
                  </a:lnTo>
                  <a:lnTo>
                    <a:pt x="2852" y="3336"/>
                  </a:lnTo>
                  <a:lnTo>
                    <a:pt x="3336" y="2827"/>
                  </a:lnTo>
                  <a:lnTo>
                    <a:pt x="3616" y="2190"/>
                  </a:lnTo>
                  <a:lnTo>
                    <a:pt x="3642" y="1809"/>
                  </a:lnTo>
                  <a:lnTo>
                    <a:pt x="3616" y="1452"/>
                  </a:lnTo>
                  <a:lnTo>
                    <a:pt x="3336" y="790"/>
                  </a:lnTo>
                  <a:lnTo>
                    <a:pt x="2852" y="306"/>
                  </a:lnTo>
                  <a:lnTo>
                    <a:pt x="2190" y="26"/>
                  </a:lnTo>
                  <a:lnTo>
                    <a:pt x="1834"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6"/>
            <p:cNvSpPr/>
            <p:nvPr/>
          </p:nvSpPr>
          <p:spPr>
            <a:xfrm>
              <a:off x="894325" y="2418300"/>
              <a:ext cx="91025" cy="91050"/>
            </a:xfrm>
            <a:custGeom>
              <a:avLst/>
              <a:gdLst/>
              <a:ahLst/>
              <a:cxnLst/>
              <a:rect l="l" t="t" r="r" b="b"/>
              <a:pathLst>
                <a:path w="3641" h="3642" extrusionOk="0">
                  <a:moveTo>
                    <a:pt x="1808" y="1"/>
                  </a:moveTo>
                  <a:lnTo>
                    <a:pt x="1451" y="26"/>
                  </a:lnTo>
                  <a:lnTo>
                    <a:pt x="789" y="306"/>
                  </a:lnTo>
                  <a:lnTo>
                    <a:pt x="306" y="790"/>
                  </a:lnTo>
                  <a:lnTo>
                    <a:pt x="26" y="1452"/>
                  </a:lnTo>
                  <a:lnTo>
                    <a:pt x="0" y="1809"/>
                  </a:lnTo>
                  <a:lnTo>
                    <a:pt x="26" y="2190"/>
                  </a:lnTo>
                  <a:lnTo>
                    <a:pt x="306" y="2827"/>
                  </a:lnTo>
                  <a:lnTo>
                    <a:pt x="789" y="3336"/>
                  </a:lnTo>
                  <a:lnTo>
                    <a:pt x="1451" y="3616"/>
                  </a:lnTo>
                  <a:lnTo>
                    <a:pt x="1808" y="3642"/>
                  </a:lnTo>
                  <a:lnTo>
                    <a:pt x="2190" y="3616"/>
                  </a:lnTo>
                  <a:lnTo>
                    <a:pt x="2826" y="3336"/>
                  </a:lnTo>
                  <a:lnTo>
                    <a:pt x="3335" y="2827"/>
                  </a:lnTo>
                  <a:lnTo>
                    <a:pt x="3615" y="2190"/>
                  </a:lnTo>
                  <a:lnTo>
                    <a:pt x="3641" y="1809"/>
                  </a:lnTo>
                  <a:lnTo>
                    <a:pt x="3615" y="1452"/>
                  </a:lnTo>
                  <a:lnTo>
                    <a:pt x="3335" y="790"/>
                  </a:lnTo>
                  <a:lnTo>
                    <a:pt x="2826" y="306"/>
                  </a:lnTo>
                  <a:lnTo>
                    <a:pt x="2190" y="26"/>
                  </a:lnTo>
                  <a:lnTo>
                    <a:pt x="1808"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6"/>
            <p:cNvSpPr/>
            <p:nvPr/>
          </p:nvSpPr>
          <p:spPr>
            <a:xfrm>
              <a:off x="238125" y="2844100"/>
              <a:ext cx="1042550" cy="210075"/>
            </a:xfrm>
            <a:custGeom>
              <a:avLst/>
              <a:gdLst/>
              <a:ahLst/>
              <a:cxnLst/>
              <a:rect l="l" t="t" r="r" b="b"/>
              <a:pathLst>
                <a:path w="41702" h="8403" extrusionOk="0">
                  <a:moveTo>
                    <a:pt x="16625" y="1"/>
                  </a:moveTo>
                  <a:lnTo>
                    <a:pt x="12297" y="154"/>
                  </a:lnTo>
                  <a:lnTo>
                    <a:pt x="11176" y="179"/>
                  </a:lnTo>
                  <a:lnTo>
                    <a:pt x="9140" y="485"/>
                  </a:lnTo>
                  <a:lnTo>
                    <a:pt x="7307" y="1070"/>
                  </a:lnTo>
                  <a:lnTo>
                    <a:pt x="5677" y="1910"/>
                  </a:lnTo>
                  <a:lnTo>
                    <a:pt x="4226" y="3005"/>
                  </a:lnTo>
                  <a:lnTo>
                    <a:pt x="2902" y="4303"/>
                  </a:lnTo>
                  <a:lnTo>
                    <a:pt x="1680" y="5805"/>
                  </a:lnTo>
                  <a:lnTo>
                    <a:pt x="560" y="7486"/>
                  </a:lnTo>
                  <a:lnTo>
                    <a:pt x="0" y="8402"/>
                  </a:lnTo>
                  <a:lnTo>
                    <a:pt x="41702" y="8402"/>
                  </a:lnTo>
                  <a:lnTo>
                    <a:pt x="41141" y="7486"/>
                  </a:lnTo>
                  <a:lnTo>
                    <a:pt x="39996" y="5805"/>
                  </a:lnTo>
                  <a:lnTo>
                    <a:pt x="38799" y="4303"/>
                  </a:lnTo>
                  <a:lnTo>
                    <a:pt x="37475" y="3005"/>
                  </a:lnTo>
                  <a:lnTo>
                    <a:pt x="36024" y="1910"/>
                  </a:lnTo>
                  <a:lnTo>
                    <a:pt x="34395" y="1070"/>
                  </a:lnTo>
                  <a:lnTo>
                    <a:pt x="32562" y="485"/>
                  </a:lnTo>
                  <a:lnTo>
                    <a:pt x="30525" y="179"/>
                  </a:lnTo>
                  <a:lnTo>
                    <a:pt x="29380" y="154"/>
                  </a:lnTo>
                  <a:lnTo>
                    <a:pt x="25051" y="1"/>
                  </a:lnTo>
                  <a:lnTo>
                    <a:pt x="25051" y="434"/>
                  </a:lnTo>
                  <a:lnTo>
                    <a:pt x="24873" y="1248"/>
                  </a:lnTo>
                  <a:lnTo>
                    <a:pt x="24568" y="2012"/>
                  </a:lnTo>
                  <a:lnTo>
                    <a:pt x="24110" y="2674"/>
                  </a:lnTo>
                  <a:lnTo>
                    <a:pt x="23524" y="3260"/>
                  </a:lnTo>
                  <a:lnTo>
                    <a:pt x="22862" y="3718"/>
                  </a:lnTo>
                  <a:lnTo>
                    <a:pt x="22098" y="4023"/>
                  </a:lnTo>
                  <a:lnTo>
                    <a:pt x="21284" y="4202"/>
                  </a:lnTo>
                  <a:lnTo>
                    <a:pt x="20418" y="4202"/>
                  </a:lnTo>
                  <a:lnTo>
                    <a:pt x="19603" y="4023"/>
                  </a:lnTo>
                  <a:lnTo>
                    <a:pt x="18840" y="3718"/>
                  </a:lnTo>
                  <a:lnTo>
                    <a:pt x="18178" y="3260"/>
                  </a:lnTo>
                  <a:lnTo>
                    <a:pt x="17592" y="2674"/>
                  </a:lnTo>
                  <a:lnTo>
                    <a:pt x="17134" y="2012"/>
                  </a:lnTo>
                  <a:lnTo>
                    <a:pt x="16828" y="1248"/>
                  </a:lnTo>
                  <a:lnTo>
                    <a:pt x="16650" y="434"/>
                  </a:lnTo>
                  <a:lnTo>
                    <a:pt x="16625" y="1"/>
                  </a:lnTo>
                  <a:close/>
                </a:path>
              </a:pathLst>
            </a:custGeom>
            <a:solidFill>
              <a:srgbClr val="F0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6"/>
            <p:cNvSpPr/>
            <p:nvPr/>
          </p:nvSpPr>
          <p:spPr>
            <a:xfrm>
              <a:off x="614900" y="2844100"/>
              <a:ext cx="288975" cy="149600"/>
            </a:xfrm>
            <a:custGeom>
              <a:avLst/>
              <a:gdLst/>
              <a:ahLst/>
              <a:cxnLst/>
              <a:rect l="l" t="t" r="r" b="b"/>
              <a:pathLst>
                <a:path w="11559" h="5984" extrusionOk="0">
                  <a:moveTo>
                    <a:pt x="1554" y="1"/>
                  </a:moveTo>
                  <a:lnTo>
                    <a:pt x="1" y="52"/>
                  </a:lnTo>
                  <a:lnTo>
                    <a:pt x="1" y="128"/>
                  </a:lnTo>
                  <a:lnTo>
                    <a:pt x="1" y="205"/>
                  </a:lnTo>
                  <a:lnTo>
                    <a:pt x="26" y="790"/>
                  </a:lnTo>
                  <a:lnTo>
                    <a:pt x="255" y="1910"/>
                  </a:lnTo>
                  <a:lnTo>
                    <a:pt x="688" y="2954"/>
                  </a:lnTo>
                  <a:lnTo>
                    <a:pt x="1324" y="3871"/>
                  </a:lnTo>
                  <a:lnTo>
                    <a:pt x="2088" y="4660"/>
                  </a:lnTo>
                  <a:lnTo>
                    <a:pt x="3030" y="5296"/>
                  </a:lnTo>
                  <a:lnTo>
                    <a:pt x="4049" y="5729"/>
                  </a:lnTo>
                  <a:lnTo>
                    <a:pt x="5194" y="5958"/>
                  </a:lnTo>
                  <a:lnTo>
                    <a:pt x="5780" y="5984"/>
                  </a:lnTo>
                  <a:lnTo>
                    <a:pt x="6365" y="5958"/>
                  </a:lnTo>
                  <a:lnTo>
                    <a:pt x="7486" y="5729"/>
                  </a:lnTo>
                  <a:lnTo>
                    <a:pt x="8529" y="5296"/>
                  </a:lnTo>
                  <a:lnTo>
                    <a:pt x="9446" y="4660"/>
                  </a:lnTo>
                  <a:lnTo>
                    <a:pt x="10235" y="3871"/>
                  </a:lnTo>
                  <a:lnTo>
                    <a:pt x="10872" y="2954"/>
                  </a:lnTo>
                  <a:lnTo>
                    <a:pt x="11304" y="1910"/>
                  </a:lnTo>
                  <a:lnTo>
                    <a:pt x="11533" y="790"/>
                  </a:lnTo>
                  <a:lnTo>
                    <a:pt x="11559" y="205"/>
                  </a:lnTo>
                  <a:lnTo>
                    <a:pt x="11559" y="128"/>
                  </a:lnTo>
                  <a:lnTo>
                    <a:pt x="11533" y="52"/>
                  </a:lnTo>
                  <a:lnTo>
                    <a:pt x="9980" y="1"/>
                  </a:lnTo>
                  <a:lnTo>
                    <a:pt x="9980" y="434"/>
                  </a:lnTo>
                  <a:lnTo>
                    <a:pt x="9802" y="1248"/>
                  </a:lnTo>
                  <a:lnTo>
                    <a:pt x="9497" y="2012"/>
                  </a:lnTo>
                  <a:lnTo>
                    <a:pt x="9039" y="2674"/>
                  </a:lnTo>
                  <a:lnTo>
                    <a:pt x="8453" y="3260"/>
                  </a:lnTo>
                  <a:lnTo>
                    <a:pt x="7791" y="3718"/>
                  </a:lnTo>
                  <a:lnTo>
                    <a:pt x="7027" y="4023"/>
                  </a:lnTo>
                  <a:lnTo>
                    <a:pt x="6213" y="4202"/>
                  </a:lnTo>
                  <a:lnTo>
                    <a:pt x="5347" y="4202"/>
                  </a:lnTo>
                  <a:lnTo>
                    <a:pt x="4532" y="4023"/>
                  </a:lnTo>
                  <a:lnTo>
                    <a:pt x="3769" y="3718"/>
                  </a:lnTo>
                  <a:lnTo>
                    <a:pt x="3107" y="3260"/>
                  </a:lnTo>
                  <a:lnTo>
                    <a:pt x="2521" y="2674"/>
                  </a:lnTo>
                  <a:lnTo>
                    <a:pt x="2063" y="2012"/>
                  </a:lnTo>
                  <a:lnTo>
                    <a:pt x="1757" y="1248"/>
                  </a:lnTo>
                  <a:lnTo>
                    <a:pt x="1579" y="434"/>
                  </a:lnTo>
                  <a:lnTo>
                    <a:pt x="1554"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6"/>
            <p:cNvSpPr/>
            <p:nvPr/>
          </p:nvSpPr>
          <p:spPr>
            <a:xfrm>
              <a:off x="716100" y="2459675"/>
              <a:ext cx="82775" cy="119700"/>
            </a:xfrm>
            <a:custGeom>
              <a:avLst/>
              <a:gdLst/>
              <a:ahLst/>
              <a:cxnLst/>
              <a:rect l="l" t="t" r="r" b="b"/>
              <a:pathLst>
                <a:path w="3311" h="4788" extrusionOk="0">
                  <a:moveTo>
                    <a:pt x="1554" y="1"/>
                  </a:moveTo>
                  <a:lnTo>
                    <a:pt x="1375" y="306"/>
                  </a:lnTo>
                  <a:lnTo>
                    <a:pt x="1299" y="586"/>
                  </a:lnTo>
                  <a:lnTo>
                    <a:pt x="26" y="4252"/>
                  </a:lnTo>
                  <a:lnTo>
                    <a:pt x="1" y="4303"/>
                  </a:lnTo>
                  <a:lnTo>
                    <a:pt x="1" y="4354"/>
                  </a:lnTo>
                  <a:lnTo>
                    <a:pt x="408" y="4558"/>
                  </a:lnTo>
                  <a:lnTo>
                    <a:pt x="1223" y="4787"/>
                  </a:lnTo>
                  <a:lnTo>
                    <a:pt x="2063" y="4787"/>
                  </a:lnTo>
                  <a:lnTo>
                    <a:pt x="2903" y="4558"/>
                  </a:lnTo>
                  <a:lnTo>
                    <a:pt x="3310" y="4354"/>
                  </a:lnTo>
                  <a:lnTo>
                    <a:pt x="3310" y="4303"/>
                  </a:lnTo>
                  <a:lnTo>
                    <a:pt x="3285" y="4252"/>
                  </a:lnTo>
                  <a:lnTo>
                    <a:pt x="2012" y="586"/>
                  </a:lnTo>
                  <a:lnTo>
                    <a:pt x="1935" y="306"/>
                  </a:lnTo>
                  <a:lnTo>
                    <a:pt x="1757" y="1"/>
                  </a:lnTo>
                  <a:close/>
                </a:path>
              </a:pathLst>
            </a:custGeom>
            <a:solidFill>
              <a:srgbClr val="FDE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6"/>
            <p:cNvSpPr/>
            <p:nvPr/>
          </p:nvSpPr>
          <p:spPr>
            <a:xfrm>
              <a:off x="716100" y="2568525"/>
              <a:ext cx="82775" cy="38200"/>
            </a:xfrm>
            <a:custGeom>
              <a:avLst/>
              <a:gdLst/>
              <a:ahLst/>
              <a:cxnLst/>
              <a:rect l="l" t="t" r="r" b="b"/>
              <a:pathLst>
                <a:path w="3311" h="1528" extrusionOk="0">
                  <a:moveTo>
                    <a:pt x="1" y="0"/>
                  </a:moveTo>
                  <a:lnTo>
                    <a:pt x="1" y="306"/>
                  </a:lnTo>
                  <a:lnTo>
                    <a:pt x="281" y="840"/>
                  </a:lnTo>
                  <a:lnTo>
                    <a:pt x="764" y="1273"/>
                  </a:lnTo>
                  <a:lnTo>
                    <a:pt x="1299" y="1502"/>
                  </a:lnTo>
                  <a:lnTo>
                    <a:pt x="1528" y="1528"/>
                  </a:lnTo>
                  <a:lnTo>
                    <a:pt x="1783" y="1528"/>
                  </a:lnTo>
                  <a:lnTo>
                    <a:pt x="2012" y="1502"/>
                  </a:lnTo>
                  <a:lnTo>
                    <a:pt x="2546" y="1273"/>
                  </a:lnTo>
                  <a:lnTo>
                    <a:pt x="3030" y="840"/>
                  </a:lnTo>
                  <a:lnTo>
                    <a:pt x="3310" y="306"/>
                  </a:lnTo>
                  <a:lnTo>
                    <a:pt x="3310" y="0"/>
                  </a:lnTo>
                  <a:lnTo>
                    <a:pt x="2903" y="204"/>
                  </a:lnTo>
                  <a:lnTo>
                    <a:pt x="2063" y="433"/>
                  </a:lnTo>
                  <a:lnTo>
                    <a:pt x="1223" y="433"/>
                  </a:lnTo>
                  <a:lnTo>
                    <a:pt x="408" y="204"/>
                  </a:lnTo>
                  <a:lnTo>
                    <a:pt x="1"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6"/>
            <p:cNvSpPr/>
            <p:nvPr/>
          </p:nvSpPr>
          <p:spPr>
            <a:xfrm>
              <a:off x="552525" y="2434225"/>
              <a:ext cx="26750" cy="26750"/>
            </a:xfrm>
            <a:custGeom>
              <a:avLst/>
              <a:gdLst/>
              <a:ahLst/>
              <a:cxnLst/>
              <a:rect l="l" t="t" r="r" b="b"/>
              <a:pathLst>
                <a:path w="1070" h="1070" extrusionOk="0">
                  <a:moveTo>
                    <a:pt x="535" y="0"/>
                  </a:moveTo>
                  <a:lnTo>
                    <a:pt x="306" y="26"/>
                  </a:lnTo>
                  <a:lnTo>
                    <a:pt x="26" y="306"/>
                  </a:lnTo>
                  <a:lnTo>
                    <a:pt x="1" y="535"/>
                  </a:lnTo>
                  <a:lnTo>
                    <a:pt x="26" y="739"/>
                  </a:lnTo>
                  <a:lnTo>
                    <a:pt x="306" y="1019"/>
                  </a:lnTo>
                  <a:lnTo>
                    <a:pt x="535" y="1070"/>
                  </a:lnTo>
                  <a:lnTo>
                    <a:pt x="739" y="1019"/>
                  </a:lnTo>
                  <a:lnTo>
                    <a:pt x="1019" y="739"/>
                  </a:lnTo>
                  <a:lnTo>
                    <a:pt x="1070" y="535"/>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6"/>
            <p:cNvSpPr/>
            <p:nvPr/>
          </p:nvSpPr>
          <p:spPr>
            <a:xfrm>
              <a:off x="913400" y="2434225"/>
              <a:ext cx="26125" cy="26750"/>
            </a:xfrm>
            <a:custGeom>
              <a:avLst/>
              <a:gdLst/>
              <a:ahLst/>
              <a:cxnLst/>
              <a:rect l="l" t="t" r="r" b="b"/>
              <a:pathLst>
                <a:path w="1045" h="1070" extrusionOk="0">
                  <a:moveTo>
                    <a:pt x="510" y="0"/>
                  </a:moveTo>
                  <a:lnTo>
                    <a:pt x="306" y="26"/>
                  </a:lnTo>
                  <a:lnTo>
                    <a:pt x="26" y="306"/>
                  </a:lnTo>
                  <a:lnTo>
                    <a:pt x="1" y="535"/>
                  </a:lnTo>
                  <a:lnTo>
                    <a:pt x="26" y="739"/>
                  </a:lnTo>
                  <a:lnTo>
                    <a:pt x="306" y="1019"/>
                  </a:lnTo>
                  <a:lnTo>
                    <a:pt x="510" y="1070"/>
                  </a:lnTo>
                  <a:lnTo>
                    <a:pt x="739" y="1019"/>
                  </a:lnTo>
                  <a:lnTo>
                    <a:pt x="1019" y="739"/>
                  </a:lnTo>
                  <a:lnTo>
                    <a:pt x="1045" y="535"/>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6"/>
            <p:cNvSpPr/>
            <p:nvPr/>
          </p:nvSpPr>
          <p:spPr>
            <a:xfrm>
              <a:off x="506075" y="2522700"/>
              <a:ext cx="145775" cy="68750"/>
            </a:xfrm>
            <a:custGeom>
              <a:avLst/>
              <a:gdLst/>
              <a:ahLst/>
              <a:cxnLst/>
              <a:rect l="l" t="t" r="r" b="b"/>
              <a:pathLst>
                <a:path w="5831" h="2750" extrusionOk="0">
                  <a:moveTo>
                    <a:pt x="1375" y="0"/>
                  </a:moveTo>
                  <a:lnTo>
                    <a:pt x="1095" y="26"/>
                  </a:lnTo>
                  <a:lnTo>
                    <a:pt x="586" y="229"/>
                  </a:lnTo>
                  <a:lnTo>
                    <a:pt x="229" y="586"/>
                  </a:lnTo>
                  <a:lnTo>
                    <a:pt x="26" y="1095"/>
                  </a:lnTo>
                  <a:lnTo>
                    <a:pt x="0" y="1375"/>
                  </a:lnTo>
                  <a:lnTo>
                    <a:pt x="26" y="1655"/>
                  </a:lnTo>
                  <a:lnTo>
                    <a:pt x="229" y="2139"/>
                  </a:lnTo>
                  <a:lnTo>
                    <a:pt x="586" y="2521"/>
                  </a:lnTo>
                  <a:lnTo>
                    <a:pt x="1095" y="2724"/>
                  </a:lnTo>
                  <a:lnTo>
                    <a:pt x="1375" y="2750"/>
                  </a:lnTo>
                  <a:lnTo>
                    <a:pt x="4455" y="2750"/>
                  </a:lnTo>
                  <a:lnTo>
                    <a:pt x="4736" y="2724"/>
                  </a:lnTo>
                  <a:lnTo>
                    <a:pt x="5245" y="2521"/>
                  </a:lnTo>
                  <a:lnTo>
                    <a:pt x="5601" y="2139"/>
                  </a:lnTo>
                  <a:lnTo>
                    <a:pt x="5805" y="1655"/>
                  </a:lnTo>
                  <a:lnTo>
                    <a:pt x="5830" y="1375"/>
                  </a:lnTo>
                  <a:lnTo>
                    <a:pt x="5805" y="1095"/>
                  </a:lnTo>
                  <a:lnTo>
                    <a:pt x="5601" y="586"/>
                  </a:lnTo>
                  <a:lnTo>
                    <a:pt x="5245" y="229"/>
                  </a:lnTo>
                  <a:lnTo>
                    <a:pt x="4736" y="26"/>
                  </a:lnTo>
                  <a:lnTo>
                    <a:pt x="4455"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6"/>
            <p:cNvSpPr/>
            <p:nvPr/>
          </p:nvSpPr>
          <p:spPr>
            <a:xfrm>
              <a:off x="866950" y="2522700"/>
              <a:ext cx="145775" cy="68750"/>
            </a:xfrm>
            <a:custGeom>
              <a:avLst/>
              <a:gdLst/>
              <a:ahLst/>
              <a:cxnLst/>
              <a:rect l="l" t="t" r="r" b="b"/>
              <a:pathLst>
                <a:path w="5831" h="2750" extrusionOk="0">
                  <a:moveTo>
                    <a:pt x="1375" y="0"/>
                  </a:moveTo>
                  <a:lnTo>
                    <a:pt x="1095" y="26"/>
                  </a:lnTo>
                  <a:lnTo>
                    <a:pt x="586" y="229"/>
                  </a:lnTo>
                  <a:lnTo>
                    <a:pt x="229" y="586"/>
                  </a:lnTo>
                  <a:lnTo>
                    <a:pt x="0" y="1095"/>
                  </a:lnTo>
                  <a:lnTo>
                    <a:pt x="0" y="1375"/>
                  </a:lnTo>
                  <a:lnTo>
                    <a:pt x="0" y="1655"/>
                  </a:lnTo>
                  <a:lnTo>
                    <a:pt x="229" y="2139"/>
                  </a:lnTo>
                  <a:lnTo>
                    <a:pt x="586" y="2521"/>
                  </a:lnTo>
                  <a:lnTo>
                    <a:pt x="1095" y="2724"/>
                  </a:lnTo>
                  <a:lnTo>
                    <a:pt x="1375" y="2750"/>
                  </a:lnTo>
                  <a:lnTo>
                    <a:pt x="4456" y="2750"/>
                  </a:lnTo>
                  <a:lnTo>
                    <a:pt x="4736" y="2724"/>
                  </a:lnTo>
                  <a:lnTo>
                    <a:pt x="5219" y="2521"/>
                  </a:lnTo>
                  <a:lnTo>
                    <a:pt x="5601" y="2139"/>
                  </a:lnTo>
                  <a:lnTo>
                    <a:pt x="5805" y="1655"/>
                  </a:lnTo>
                  <a:lnTo>
                    <a:pt x="5830" y="1375"/>
                  </a:lnTo>
                  <a:lnTo>
                    <a:pt x="5805" y="1095"/>
                  </a:lnTo>
                  <a:lnTo>
                    <a:pt x="5601" y="586"/>
                  </a:lnTo>
                  <a:lnTo>
                    <a:pt x="5219" y="229"/>
                  </a:lnTo>
                  <a:lnTo>
                    <a:pt x="4736" y="26"/>
                  </a:lnTo>
                  <a:lnTo>
                    <a:pt x="4456"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6"/>
            <p:cNvSpPr/>
            <p:nvPr/>
          </p:nvSpPr>
          <p:spPr>
            <a:xfrm>
              <a:off x="523900" y="2341925"/>
              <a:ext cx="110125" cy="22300"/>
            </a:xfrm>
            <a:custGeom>
              <a:avLst/>
              <a:gdLst/>
              <a:ahLst/>
              <a:cxnLst/>
              <a:rect l="l" t="t" r="r" b="b"/>
              <a:pathLst>
                <a:path w="4405" h="892" fill="none" extrusionOk="0">
                  <a:moveTo>
                    <a:pt x="4404" y="892"/>
                  </a:moveTo>
                  <a:lnTo>
                    <a:pt x="4175" y="663"/>
                  </a:lnTo>
                  <a:lnTo>
                    <a:pt x="3666" y="332"/>
                  </a:lnTo>
                  <a:lnTo>
                    <a:pt x="2800" y="1"/>
                  </a:lnTo>
                  <a:lnTo>
                    <a:pt x="1604" y="1"/>
                  </a:lnTo>
                  <a:lnTo>
                    <a:pt x="738"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6"/>
            <p:cNvSpPr/>
            <p:nvPr/>
          </p:nvSpPr>
          <p:spPr>
            <a:xfrm>
              <a:off x="884775" y="2341925"/>
              <a:ext cx="110125" cy="22300"/>
            </a:xfrm>
            <a:custGeom>
              <a:avLst/>
              <a:gdLst/>
              <a:ahLst/>
              <a:cxnLst/>
              <a:rect l="l" t="t" r="r" b="b"/>
              <a:pathLst>
                <a:path w="4405" h="892" fill="none" extrusionOk="0">
                  <a:moveTo>
                    <a:pt x="4405" y="892"/>
                  </a:moveTo>
                  <a:lnTo>
                    <a:pt x="4175" y="663"/>
                  </a:lnTo>
                  <a:lnTo>
                    <a:pt x="3641" y="332"/>
                  </a:lnTo>
                  <a:lnTo>
                    <a:pt x="2801" y="1"/>
                  </a:lnTo>
                  <a:lnTo>
                    <a:pt x="1604" y="1"/>
                  </a:lnTo>
                  <a:lnTo>
                    <a:pt x="738"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a:off x="697650" y="2646800"/>
              <a:ext cx="123500" cy="36300"/>
            </a:xfrm>
            <a:custGeom>
              <a:avLst/>
              <a:gdLst/>
              <a:ahLst/>
              <a:cxnLst/>
              <a:rect l="l" t="t" r="r" b="b"/>
              <a:pathLst>
                <a:path w="4940" h="1452" fill="none" extrusionOk="0">
                  <a:moveTo>
                    <a:pt x="0" y="1"/>
                  </a:moveTo>
                  <a:lnTo>
                    <a:pt x="128" y="306"/>
                  </a:lnTo>
                  <a:lnTo>
                    <a:pt x="611" y="841"/>
                  </a:lnTo>
                  <a:lnTo>
                    <a:pt x="1248" y="1223"/>
                  </a:lnTo>
                  <a:lnTo>
                    <a:pt x="2037" y="1426"/>
                  </a:lnTo>
                  <a:lnTo>
                    <a:pt x="2470" y="1452"/>
                  </a:lnTo>
                  <a:lnTo>
                    <a:pt x="2903" y="1426"/>
                  </a:lnTo>
                  <a:lnTo>
                    <a:pt x="3666" y="1223"/>
                  </a:lnTo>
                  <a:lnTo>
                    <a:pt x="4303" y="841"/>
                  </a:lnTo>
                  <a:lnTo>
                    <a:pt x="4787" y="332"/>
                  </a:lnTo>
                  <a:lnTo>
                    <a:pt x="4939" y="26"/>
                  </a:lnTo>
                </a:path>
              </a:pathLst>
            </a:custGeom>
            <a:noFill/>
            <a:ln w="21000" cap="rnd" cmpd="sng">
              <a:solidFill>
                <a:srgbClr val="D5645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364125" y="1879850"/>
              <a:ext cx="791175" cy="525750"/>
            </a:xfrm>
            <a:custGeom>
              <a:avLst/>
              <a:gdLst/>
              <a:ahLst/>
              <a:cxnLst/>
              <a:rect l="l" t="t" r="r" b="b"/>
              <a:pathLst>
                <a:path w="31647" h="21030" extrusionOk="0">
                  <a:moveTo>
                    <a:pt x="14996" y="1"/>
                  </a:moveTo>
                  <a:lnTo>
                    <a:pt x="13418" y="154"/>
                  </a:lnTo>
                  <a:lnTo>
                    <a:pt x="11865" y="485"/>
                  </a:lnTo>
                  <a:lnTo>
                    <a:pt x="10388" y="943"/>
                  </a:lnTo>
                  <a:lnTo>
                    <a:pt x="8962" y="1554"/>
                  </a:lnTo>
                  <a:lnTo>
                    <a:pt x="7613" y="2267"/>
                  </a:lnTo>
                  <a:lnTo>
                    <a:pt x="6340" y="3132"/>
                  </a:lnTo>
                  <a:lnTo>
                    <a:pt x="5169" y="4100"/>
                  </a:lnTo>
                  <a:lnTo>
                    <a:pt x="4100" y="5169"/>
                  </a:lnTo>
                  <a:lnTo>
                    <a:pt x="3132" y="6340"/>
                  </a:lnTo>
                  <a:lnTo>
                    <a:pt x="2292" y="7613"/>
                  </a:lnTo>
                  <a:lnTo>
                    <a:pt x="1554" y="8962"/>
                  </a:lnTo>
                  <a:lnTo>
                    <a:pt x="943" y="10388"/>
                  </a:lnTo>
                  <a:lnTo>
                    <a:pt x="485" y="11865"/>
                  </a:lnTo>
                  <a:lnTo>
                    <a:pt x="154" y="13418"/>
                  </a:lnTo>
                  <a:lnTo>
                    <a:pt x="1" y="14996"/>
                  </a:lnTo>
                  <a:lnTo>
                    <a:pt x="1" y="15811"/>
                  </a:lnTo>
                  <a:lnTo>
                    <a:pt x="1" y="21030"/>
                  </a:lnTo>
                  <a:lnTo>
                    <a:pt x="1325" y="20622"/>
                  </a:lnTo>
                  <a:lnTo>
                    <a:pt x="3336" y="19630"/>
                  </a:lnTo>
                  <a:lnTo>
                    <a:pt x="4736" y="18484"/>
                  </a:lnTo>
                  <a:lnTo>
                    <a:pt x="5729" y="17262"/>
                  </a:lnTo>
                  <a:lnTo>
                    <a:pt x="6798" y="15327"/>
                  </a:lnTo>
                  <a:lnTo>
                    <a:pt x="7995" y="13418"/>
                  </a:lnTo>
                  <a:lnTo>
                    <a:pt x="9166" y="12221"/>
                  </a:lnTo>
                  <a:lnTo>
                    <a:pt x="9955" y="11661"/>
                  </a:lnTo>
                  <a:lnTo>
                    <a:pt x="9981" y="11814"/>
                  </a:lnTo>
                  <a:lnTo>
                    <a:pt x="10388" y="13061"/>
                  </a:lnTo>
                  <a:lnTo>
                    <a:pt x="11126" y="14436"/>
                  </a:lnTo>
                  <a:lnTo>
                    <a:pt x="11865" y="15378"/>
                  </a:lnTo>
                  <a:lnTo>
                    <a:pt x="12858" y="16269"/>
                  </a:lnTo>
                  <a:lnTo>
                    <a:pt x="14105" y="17007"/>
                  </a:lnTo>
                  <a:lnTo>
                    <a:pt x="14843" y="17287"/>
                  </a:lnTo>
                  <a:lnTo>
                    <a:pt x="15633" y="17542"/>
                  </a:lnTo>
                  <a:lnTo>
                    <a:pt x="16982" y="17746"/>
                  </a:lnTo>
                  <a:lnTo>
                    <a:pt x="18153" y="17669"/>
                  </a:lnTo>
                  <a:lnTo>
                    <a:pt x="19146" y="17466"/>
                  </a:lnTo>
                  <a:lnTo>
                    <a:pt x="20470" y="17033"/>
                  </a:lnTo>
                  <a:lnTo>
                    <a:pt x="21717" y="16753"/>
                  </a:lnTo>
                  <a:lnTo>
                    <a:pt x="22557" y="16804"/>
                  </a:lnTo>
                  <a:lnTo>
                    <a:pt x="23041" y="16956"/>
                  </a:lnTo>
                  <a:lnTo>
                    <a:pt x="23754" y="17236"/>
                  </a:lnTo>
                  <a:lnTo>
                    <a:pt x="24823" y="17822"/>
                  </a:lnTo>
                  <a:lnTo>
                    <a:pt x="25892" y="18688"/>
                  </a:lnTo>
                  <a:lnTo>
                    <a:pt x="26809" y="19477"/>
                  </a:lnTo>
                  <a:lnTo>
                    <a:pt x="27624" y="19935"/>
                  </a:lnTo>
                  <a:lnTo>
                    <a:pt x="28795" y="20317"/>
                  </a:lnTo>
                  <a:lnTo>
                    <a:pt x="30501" y="20572"/>
                  </a:lnTo>
                  <a:lnTo>
                    <a:pt x="31646" y="20648"/>
                  </a:lnTo>
                  <a:lnTo>
                    <a:pt x="31646" y="15811"/>
                  </a:lnTo>
                  <a:lnTo>
                    <a:pt x="31646" y="14996"/>
                  </a:lnTo>
                  <a:lnTo>
                    <a:pt x="31468" y="13418"/>
                  </a:lnTo>
                  <a:lnTo>
                    <a:pt x="31162" y="11865"/>
                  </a:lnTo>
                  <a:lnTo>
                    <a:pt x="30704" y="10388"/>
                  </a:lnTo>
                  <a:lnTo>
                    <a:pt x="30093" y="8962"/>
                  </a:lnTo>
                  <a:lnTo>
                    <a:pt x="29355" y="7613"/>
                  </a:lnTo>
                  <a:lnTo>
                    <a:pt x="28515" y="6340"/>
                  </a:lnTo>
                  <a:lnTo>
                    <a:pt x="27547" y="5169"/>
                  </a:lnTo>
                  <a:lnTo>
                    <a:pt x="26453" y="4100"/>
                  </a:lnTo>
                  <a:lnTo>
                    <a:pt x="25281" y="3132"/>
                  </a:lnTo>
                  <a:lnTo>
                    <a:pt x="24034" y="2267"/>
                  </a:lnTo>
                  <a:lnTo>
                    <a:pt x="22685" y="1554"/>
                  </a:lnTo>
                  <a:lnTo>
                    <a:pt x="21259" y="943"/>
                  </a:lnTo>
                  <a:lnTo>
                    <a:pt x="19782" y="485"/>
                  </a:lnTo>
                  <a:lnTo>
                    <a:pt x="18229" y="154"/>
                  </a:lnTo>
                  <a:lnTo>
                    <a:pt x="16625" y="1"/>
                  </a:lnTo>
                  <a:close/>
                </a:path>
              </a:pathLst>
            </a:custGeom>
            <a:solidFill>
              <a:srgbClr val="9E7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1280650" y="2455225"/>
              <a:ext cx="357075" cy="586225"/>
            </a:xfrm>
            <a:custGeom>
              <a:avLst/>
              <a:gdLst/>
              <a:ahLst/>
              <a:cxnLst/>
              <a:rect l="l" t="t" r="r" b="b"/>
              <a:pathLst>
                <a:path w="14283" h="23449" extrusionOk="0">
                  <a:moveTo>
                    <a:pt x="9217" y="1"/>
                  </a:moveTo>
                  <a:lnTo>
                    <a:pt x="8784" y="102"/>
                  </a:lnTo>
                  <a:lnTo>
                    <a:pt x="8427" y="357"/>
                  </a:lnTo>
                  <a:lnTo>
                    <a:pt x="8173" y="764"/>
                  </a:lnTo>
                  <a:lnTo>
                    <a:pt x="8096" y="993"/>
                  </a:lnTo>
                  <a:lnTo>
                    <a:pt x="6365" y="8529"/>
                  </a:lnTo>
                  <a:lnTo>
                    <a:pt x="6060" y="8453"/>
                  </a:lnTo>
                  <a:lnTo>
                    <a:pt x="7587" y="1757"/>
                  </a:lnTo>
                  <a:lnTo>
                    <a:pt x="7638" y="1503"/>
                  </a:lnTo>
                  <a:lnTo>
                    <a:pt x="7587" y="1044"/>
                  </a:lnTo>
                  <a:lnTo>
                    <a:pt x="7384" y="637"/>
                  </a:lnTo>
                  <a:lnTo>
                    <a:pt x="7027" y="357"/>
                  </a:lnTo>
                  <a:lnTo>
                    <a:pt x="6824" y="306"/>
                  </a:lnTo>
                  <a:lnTo>
                    <a:pt x="6620" y="255"/>
                  </a:lnTo>
                  <a:lnTo>
                    <a:pt x="6187" y="357"/>
                  </a:lnTo>
                  <a:lnTo>
                    <a:pt x="5831" y="637"/>
                  </a:lnTo>
                  <a:lnTo>
                    <a:pt x="5576" y="1019"/>
                  </a:lnTo>
                  <a:lnTo>
                    <a:pt x="5500" y="1273"/>
                  </a:lnTo>
                  <a:lnTo>
                    <a:pt x="3387" y="10439"/>
                  </a:lnTo>
                  <a:lnTo>
                    <a:pt x="3157" y="9548"/>
                  </a:lnTo>
                  <a:lnTo>
                    <a:pt x="2648" y="8173"/>
                  </a:lnTo>
                  <a:lnTo>
                    <a:pt x="2139" y="7231"/>
                  </a:lnTo>
                  <a:lnTo>
                    <a:pt x="1630" y="6594"/>
                  </a:lnTo>
                  <a:lnTo>
                    <a:pt x="968" y="6111"/>
                  </a:lnTo>
                  <a:lnTo>
                    <a:pt x="408" y="6034"/>
                  </a:lnTo>
                  <a:lnTo>
                    <a:pt x="332" y="6060"/>
                  </a:lnTo>
                  <a:lnTo>
                    <a:pt x="179" y="6136"/>
                  </a:lnTo>
                  <a:lnTo>
                    <a:pt x="1" y="6442"/>
                  </a:lnTo>
                  <a:lnTo>
                    <a:pt x="1" y="6951"/>
                  </a:lnTo>
                  <a:lnTo>
                    <a:pt x="51" y="7078"/>
                  </a:lnTo>
                  <a:lnTo>
                    <a:pt x="561" y="10006"/>
                  </a:lnTo>
                  <a:lnTo>
                    <a:pt x="1172" y="13494"/>
                  </a:lnTo>
                  <a:lnTo>
                    <a:pt x="1223" y="13901"/>
                  </a:lnTo>
                  <a:lnTo>
                    <a:pt x="1426" y="14563"/>
                  </a:lnTo>
                  <a:lnTo>
                    <a:pt x="1910" y="15327"/>
                  </a:lnTo>
                  <a:lnTo>
                    <a:pt x="2954" y="16116"/>
                  </a:lnTo>
                  <a:lnTo>
                    <a:pt x="3183" y="16192"/>
                  </a:lnTo>
                  <a:lnTo>
                    <a:pt x="1859" y="21844"/>
                  </a:lnTo>
                  <a:lnTo>
                    <a:pt x="8809" y="23448"/>
                  </a:lnTo>
                  <a:lnTo>
                    <a:pt x="10159" y="17694"/>
                  </a:lnTo>
                  <a:lnTo>
                    <a:pt x="10286" y="17694"/>
                  </a:lnTo>
                  <a:lnTo>
                    <a:pt x="10719" y="17618"/>
                  </a:lnTo>
                  <a:lnTo>
                    <a:pt x="11228" y="17338"/>
                  </a:lnTo>
                  <a:lnTo>
                    <a:pt x="11635" y="16803"/>
                  </a:lnTo>
                  <a:lnTo>
                    <a:pt x="11763" y="16396"/>
                  </a:lnTo>
                  <a:lnTo>
                    <a:pt x="12094" y="14970"/>
                  </a:lnTo>
                  <a:lnTo>
                    <a:pt x="12832" y="11737"/>
                  </a:lnTo>
                  <a:lnTo>
                    <a:pt x="13086" y="10617"/>
                  </a:lnTo>
                  <a:lnTo>
                    <a:pt x="13214" y="10108"/>
                  </a:lnTo>
                  <a:lnTo>
                    <a:pt x="14232" y="5652"/>
                  </a:lnTo>
                  <a:lnTo>
                    <a:pt x="14283" y="5423"/>
                  </a:lnTo>
                  <a:lnTo>
                    <a:pt x="14232" y="4965"/>
                  </a:lnTo>
                  <a:lnTo>
                    <a:pt x="14028" y="4609"/>
                  </a:lnTo>
                  <a:lnTo>
                    <a:pt x="13723" y="4354"/>
                  </a:lnTo>
                  <a:lnTo>
                    <a:pt x="13519" y="4303"/>
                  </a:lnTo>
                  <a:lnTo>
                    <a:pt x="13341" y="4252"/>
                  </a:lnTo>
                  <a:lnTo>
                    <a:pt x="12934" y="4354"/>
                  </a:lnTo>
                  <a:lnTo>
                    <a:pt x="12603" y="4609"/>
                  </a:lnTo>
                  <a:lnTo>
                    <a:pt x="12374" y="4965"/>
                  </a:lnTo>
                  <a:lnTo>
                    <a:pt x="12297" y="5194"/>
                  </a:lnTo>
                  <a:lnTo>
                    <a:pt x="11253" y="9675"/>
                  </a:lnTo>
                  <a:lnTo>
                    <a:pt x="10872" y="9573"/>
                  </a:lnTo>
                  <a:lnTo>
                    <a:pt x="12323" y="3285"/>
                  </a:lnTo>
                  <a:lnTo>
                    <a:pt x="12374" y="3030"/>
                  </a:lnTo>
                  <a:lnTo>
                    <a:pt x="12323" y="2572"/>
                  </a:lnTo>
                  <a:lnTo>
                    <a:pt x="12094" y="2165"/>
                  </a:lnTo>
                  <a:lnTo>
                    <a:pt x="11763" y="1884"/>
                  </a:lnTo>
                  <a:lnTo>
                    <a:pt x="11559" y="1834"/>
                  </a:lnTo>
                  <a:lnTo>
                    <a:pt x="11330" y="1783"/>
                  </a:lnTo>
                  <a:lnTo>
                    <a:pt x="10922" y="1884"/>
                  </a:lnTo>
                  <a:lnTo>
                    <a:pt x="10566" y="2165"/>
                  </a:lnTo>
                  <a:lnTo>
                    <a:pt x="10286" y="2546"/>
                  </a:lnTo>
                  <a:lnTo>
                    <a:pt x="10235" y="2801"/>
                  </a:lnTo>
                  <a:lnTo>
                    <a:pt x="8784" y="9089"/>
                  </a:lnTo>
                  <a:lnTo>
                    <a:pt x="8478" y="9013"/>
                  </a:lnTo>
                  <a:lnTo>
                    <a:pt x="10210" y="1503"/>
                  </a:lnTo>
                  <a:lnTo>
                    <a:pt x="10235" y="1248"/>
                  </a:lnTo>
                  <a:lnTo>
                    <a:pt x="10184" y="764"/>
                  </a:lnTo>
                  <a:lnTo>
                    <a:pt x="9980" y="357"/>
                  </a:lnTo>
                  <a:lnTo>
                    <a:pt x="9649" y="102"/>
                  </a:lnTo>
                  <a:lnTo>
                    <a:pt x="9420" y="26"/>
                  </a:lnTo>
                  <a:lnTo>
                    <a:pt x="9217"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6"/>
            <p:cNvSpPr/>
            <p:nvPr/>
          </p:nvSpPr>
          <p:spPr>
            <a:xfrm>
              <a:off x="1365300" y="2714900"/>
              <a:ext cx="25" cy="675"/>
            </a:xfrm>
            <a:custGeom>
              <a:avLst/>
              <a:gdLst/>
              <a:ahLst/>
              <a:cxnLst/>
              <a:rect l="l" t="t" r="r" b="b"/>
              <a:pathLst>
                <a:path w="1" h="27" extrusionOk="0">
                  <a:moveTo>
                    <a:pt x="1" y="1"/>
                  </a:moveTo>
                  <a:lnTo>
                    <a:pt x="1" y="1"/>
                  </a:lnTo>
                  <a:lnTo>
                    <a:pt x="1"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6"/>
            <p:cNvSpPr/>
            <p:nvPr/>
          </p:nvSpPr>
          <p:spPr>
            <a:xfrm>
              <a:off x="1398400" y="2659525"/>
              <a:ext cx="190975" cy="55400"/>
            </a:xfrm>
            <a:custGeom>
              <a:avLst/>
              <a:gdLst/>
              <a:ahLst/>
              <a:cxnLst/>
              <a:rect l="l" t="t" r="r" b="b"/>
              <a:pathLst>
                <a:path w="7639" h="2216" extrusionOk="0">
                  <a:moveTo>
                    <a:pt x="102" y="1"/>
                  </a:moveTo>
                  <a:lnTo>
                    <a:pt x="0" y="485"/>
                  </a:lnTo>
                  <a:lnTo>
                    <a:pt x="7536" y="2216"/>
                  </a:lnTo>
                  <a:lnTo>
                    <a:pt x="7638" y="1732"/>
                  </a:lnTo>
                  <a:lnTo>
                    <a:pt x="6569" y="1503"/>
                  </a:lnTo>
                  <a:lnTo>
                    <a:pt x="6543" y="1503"/>
                  </a:lnTo>
                  <a:lnTo>
                    <a:pt x="6162" y="1401"/>
                  </a:lnTo>
                  <a:lnTo>
                    <a:pt x="4074" y="917"/>
                  </a:lnTo>
                  <a:lnTo>
                    <a:pt x="3768" y="841"/>
                  </a:lnTo>
                  <a:lnTo>
                    <a:pt x="1655" y="357"/>
                  </a:lnTo>
                  <a:lnTo>
                    <a:pt x="1350" y="281"/>
                  </a:lnTo>
                  <a:lnTo>
                    <a:pt x="102"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6"/>
            <p:cNvSpPr/>
            <p:nvPr/>
          </p:nvSpPr>
          <p:spPr>
            <a:xfrm>
              <a:off x="1365300" y="2708550"/>
              <a:ext cx="105675" cy="159775"/>
            </a:xfrm>
            <a:custGeom>
              <a:avLst/>
              <a:gdLst/>
              <a:ahLst/>
              <a:cxnLst/>
              <a:rect l="l" t="t" r="r" b="b"/>
              <a:pathLst>
                <a:path w="4227" h="6391" extrusionOk="0">
                  <a:moveTo>
                    <a:pt x="77" y="0"/>
                  </a:moveTo>
                  <a:lnTo>
                    <a:pt x="52" y="51"/>
                  </a:lnTo>
                  <a:lnTo>
                    <a:pt x="1" y="280"/>
                  </a:lnTo>
                  <a:lnTo>
                    <a:pt x="230" y="306"/>
                  </a:lnTo>
                  <a:lnTo>
                    <a:pt x="1121" y="637"/>
                  </a:lnTo>
                  <a:lnTo>
                    <a:pt x="1859" y="1044"/>
                  </a:lnTo>
                  <a:lnTo>
                    <a:pt x="2597" y="1680"/>
                  </a:lnTo>
                  <a:lnTo>
                    <a:pt x="3259" y="2571"/>
                  </a:lnTo>
                  <a:lnTo>
                    <a:pt x="3718" y="3794"/>
                  </a:lnTo>
                  <a:lnTo>
                    <a:pt x="3896" y="5372"/>
                  </a:lnTo>
                  <a:lnTo>
                    <a:pt x="3819" y="6314"/>
                  </a:lnTo>
                  <a:lnTo>
                    <a:pt x="4099" y="6390"/>
                  </a:lnTo>
                  <a:lnTo>
                    <a:pt x="4150" y="6212"/>
                  </a:lnTo>
                  <a:lnTo>
                    <a:pt x="4227" y="5117"/>
                  </a:lnTo>
                  <a:lnTo>
                    <a:pt x="4176" y="4124"/>
                  </a:lnTo>
                  <a:lnTo>
                    <a:pt x="3896" y="3030"/>
                  </a:lnTo>
                  <a:lnTo>
                    <a:pt x="3336" y="1935"/>
                  </a:lnTo>
                  <a:lnTo>
                    <a:pt x="2394" y="968"/>
                  </a:lnTo>
                  <a:lnTo>
                    <a:pt x="1375" y="407"/>
                  </a:lnTo>
                  <a:lnTo>
                    <a:pt x="535" y="102"/>
                  </a:lnTo>
                  <a:lnTo>
                    <a:pt x="77"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6"/>
            <p:cNvSpPr/>
            <p:nvPr/>
          </p:nvSpPr>
          <p:spPr>
            <a:xfrm>
              <a:off x="1343025" y="2888650"/>
              <a:ext cx="183975" cy="84675"/>
            </a:xfrm>
            <a:custGeom>
              <a:avLst/>
              <a:gdLst/>
              <a:ahLst/>
              <a:cxnLst/>
              <a:rect l="l" t="t" r="r" b="b"/>
              <a:pathLst>
                <a:path w="7359" h="3387" extrusionOk="0">
                  <a:moveTo>
                    <a:pt x="408" y="1"/>
                  </a:moveTo>
                  <a:lnTo>
                    <a:pt x="1" y="1783"/>
                  </a:lnTo>
                  <a:lnTo>
                    <a:pt x="6951" y="3387"/>
                  </a:lnTo>
                  <a:lnTo>
                    <a:pt x="7358" y="1605"/>
                  </a:lnTo>
                  <a:lnTo>
                    <a:pt x="408"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6"/>
            <p:cNvSpPr/>
            <p:nvPr/>
          </p:nvSpPr>
          <p:spPr>
            <a:xfrm>
              <a:off x="1303575" y="2910950"/>
              <a:ext cx="237425" cy="100575"/>
            </a:xfrm>
            <a:custGeom>
              <a:avLst/>
              <a:gdLst/>
              <a:ahLst/>
              <a:cxnLst/>
              <a:rect l="l" t="t" r="r" b="b"/>
              <a:pathLst>
                <a:path w="9497" h="4023" extrusionOk="0">
                  <a:moveTo>
                    <a:pt x="433" y="0"/>
                  </a:moveTo>
                  <a:lnTo>
                    <a:pt x="0" y="1909"/>
                  </a:lnTo>
                  <a:lnTo>
                    <a:pt x="9063" y="4023"/>
                  </a:lnTo>
                  <a:lnTo>
                    <a:pt x="9496" y="2088"/>
                  </a:lnTo>
                  <a:lnTo>
                    <a:pt x="433" y="0"/>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a:off x="1281300" y="2948500"/>
              <a:ext cx="251425" cy="105675"/>
            </a:xfrm>
            <a:custGeom>
              <a:avLst/>
              <a:gdLst/>
              <a:ahLst/>
              <a:cxnLst/>
              <a:rect l="l" t="t" r="r" b="b"/>
              <a:pathLst>
                <a:path w="10057" h="4227" extrusionOk="0">
                  <a:moveTo>
                    <a:pt x="967" y="0"/>
                  </a:moveTo>
                  <a:lnTo>
                    <a:pt x="0" y="4226"/>
                  </a:lnTo>
                  <a:lnTo>
                    <a:pt x="9547" y="4226"/>
                  </a:lnTo>
                  <a:lnTo>
                    <a:pt x="10056" y="2088"/>
                  </a:lnTo>
                  <a:lnTo>
                    <a:pt x="967" y="0"/>
                  </a:lnTo>
                  <a:close/>
                </a:path>
              </a:pathLst>
            </a:custGeom>
            <a:solidFill>
              <a:srgbClr val="F0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10</a:t>
            </a:fld>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1760" y="3388643"/>
            <a:ext cx="1760174" cy="116738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659268375"/>
      </p:ext>
    </p:extLst>
  </p:cSld>
  <p:clrMapOvr>
    <a:masterClrMapping/>
  </p:clrMapOvr>
  <p:transition advTm="3749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8"/>
          <p:cNvSpPr txBox="1">
            <a:spLocks noGrp="1"/>
          </p:cNvSpPr>
          <p:nvPr>
            <p:ph type="body" idx="1"/>
          </p:nvPr>
        </p:nvSpPr>
        <p:spPr>
          <a:xfrm>
            <a:off x="653625" y="1527625"/>
            <a:ext cx="2897100" cy="3008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GB" b="1" dirty="0">
                <a:latin typeface="Comic Sans MS" panose="030F0702030302020204" pitchFamily="66" charset="0"/>
              </a:rPr>
              <a:t>Phoneme</a:t>
            </a:r>
            <a:endParaRPr b="1" dirty="0">
              <a:latin typeface="Comic Sans MS" panose="030F0702030302020204" pitchFamily="66" charset="0"/>
            </a:endParaRPr>
          </a:p>
          <a:p>
            <a:pPr marL="0" lvl="0" indent="0" algn="l" rtl="0">
              <a:spcBef>
                <a:spcPts val="600"/>
              </a:spcBef>
              <a:spcAft>
                <a:spcPts val="0"/>
              </a:spcAft>
              <a:buNone/>
            </a:pPr>
            <a:r>
              <a:rPr lang="en" dirty="0">
                <a:latin typeface="Comic Sans MS" panose="030F0702030302020204" pitchFamily="66" charset="0"/>
              </a:rPr>
              <a:t>The smallest unit of sound in a word: e.g., s, igh or sh</a:t>
            </a:r>
            <a:endParaRPr dirty="0">
              <a:latin typeface="Comic Sans MS" panose="030F0702030302020204" pitchFamily="66" charset="0"/>
            </a:endParaRPr>
          </a:p>
        </p:txBody>
      </p:sp>
      <p:sp>
        <p:nvSpPr>
          <p:cNvPr id="305" name="Google Shape;305;p18"/>
          <p:cNvSpPr txBox="1">
            <a:spLocks noGrp="1"/>
          </p:cNvSpPr>
          <p:nvPr>
            <p:ph type="title"/>
          </p:nvPr>
        </p:nvSpPr>
        <p:spPr>
          <a:xfrm>
            <a:off x="653625" y="73937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omic Sans MS" panose="030F0702030302020204" pitchFamily="66" charset="0"/>
              </a:rPr>
              <a:t>Phonics Vocabulary</a:t>
            </a:r>
            <a:endParaRPr dirty="0">
              <a:latin typeface="Comic Sans MS" panose="030F0702030302020204" pitchFamily="66" charset="0"/>
            </a:endParaRPr>
          </a:p>
        </p:txBody>
      </p:sp>
      <p:sp>
        <p:nvSpPr>
          <p:cNvPr id="306" name="Google Shape;306;p18"/>
          <p:cNvSpPr txBox="1">
            <a:spLocks noGrp="1"/>
          </p:cNvSpPr>
          <p:nvPr>
            <p:ph type="body" idx="2"/>
          </p:nvPr>
        </p:nvSpPr>
        <p:spPr>
          <a:xfrm>
            <a:off x="3725502" y="1527625"/>
            <a:ext cx="2897100" cy="3008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GB" b="1" dirty="0">
                <a:latin typeface="Comic Sans MS" panose="030F0702030302020204" pitchFamily="66" charset="0"/>
              </a:rPr>
              <a:t>Grapheme</a:t>
            </a:r>
            <a:endParaRPr b="1" dirty="0">
              <a:latin typeface="Comic Sans MS" panose="030F0702030302020204" pitchFamily="66" charset="0"/>
            </a:endParaRPr>
          </a:p>
          <a:p>
            <a:pPr marL="0" lvl="0" indent="0" algn="l" rtl="0">
              <a:spcBef>
                <a:spcPts val="600"/>
              </a:spcBef>
              <a:spcAft>
                <a:spcPts val="0"/>
              </a:spcAft>
              <a:buNone/>
            </a:pPr>
            <a:r>
              <a:rPr lang="en" dirty="0">
                <a:latin typeface="Comic Sans MS" panose="030F0702030302020204" pitchFamily="66" charset="0"/>
              </a:rPr>
              <a:t>The letter(s) that represent the sounds: e.g., s and h together make the sh phoneme.</a:t>
            </a:r>
            <a:endParaRPr dirty="0">
              <a:latin typeface="Comic Sans MS" panose="030F0702030302020204" pitchFamily="66" charset="0"/>
            </a:endParaRPr>
          </a:p>
        </p:txBody>
      </p:sp>
      <p:grpSp>
        <p:nvGrpSpPr>
          <p:cNvPr id="307" name="Google Shape;307;p18"/>
          <p:cNvGrpSpPr/>
          <p:nvPr/>
        </p:nvGrpSpPr>
        <p:grpSpPr>
          <a:xfrm flipH="1">
            <a:off x="7488534" y="3754514"/>
            <a:ext cx="1655476" cy="1388992"/>
            <a:chOff x="4163225" y="1879850"/>
            <a:chExt cx="1399625" cy="1174325"/>
          </a:xfrm>
        </p:grpSpPr>
        <p:sp>
          <p:nvSpPr>
            <p:cNvPr id="308" name="Google Shape;308;p18"/>
            <p:cNvSpPr/>
            <p:nvPr/>
          </p:nvSpPr>
          <p:spPr>
            <a:xfrm>
              <a:off x="4288625" y="2352125"/>
              <a:ext cx="68125" cy="190950"/>
            </a:xfrm>
            <a:custGeom>
              <a:avLst/>
              <a:gdLst/>
              <a:ahLst/>
              <a:cxnLst/>
              <a:rect l="l" t="t" r="r" b="b"/>
              <a:pathLst>
                <a:path w="2725" h="7638" extrusionOk="0">
                  <a:moveTo>
                    <a:pt x="2724" y="0"/>
                  </a:moveTo>
                  <a:lnTo>
                    <a:pt x="2164" y="26"/>
                  </a:lnTo>
                  <a:lnTo>
                    <a:pt x="1171" y="433"/>
                  </a:lnTo>
                  <a:lnTo>
                    <a:pt x="433" y="1197"/>
                  </a:lnTo>
                  <a:lnTo>
                    <a:pt x="26" y="2164"/>
                  </a:lnTo>
                  <a:lnTo>
                    <a:pt x="0" y="2724"/>
                  </a:lnTo>
                  <a:lnTo>
                    <a:pt x="0" y="4914"/>
                  </a:lnTo>
                  <a:lnTo>
                    <a:pt x="26" y="5448"/>
                  </a:lnTo>
                  <a:lnTo>
                    <a:pt x="433" y="6441"/>
                  </a:lnTo>
                  <a:lnTo>
                    <a:pt x="1171" y="7180"/>
                  </a:lnTo>
                  <a:lnTo>
                    <a:pt x="2164" y="7587"/>
                  </a:lnTo>
                  <a:lnTo>
                    <a:pt x="2724" y="7638"/>
                  </a:lnTo>
                  <a:lnTo>
                    <a:pt x="2724"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5011650" y="2352125"/>
              <a:ext cx="68125" cy="190950"/>
            </a:xfrm>
            <a:custGeom>
              <a:avLst/>
              <a:gdLst/>
              <a:ahLst/>
              <a:cxnLst/>
              <a:rect l="l" t="t" r="r" b="b"/>
              <a:pathLst>
                <a:path w="2725" h="7638" extrusionOk="0">
                  <a:moveTo>
                    <a:pt x="0" y="0"/>
                  </a:moveTo>
                  <a:lnTo>
                    <a:pt x="0" y="7638"/>
                  </a:lnTo>
                  <a:lnTo>
                    <a:pt x="560" y="7587"/>
                  </a:lnTo>
                  <a:lnTo>
                    <a:pt x="1553" y="7180"/>
                  </a:lnTo>
                  <a:lnTo>
                    <a:pt x="2292" y="6441"/>
                  </a:lnTo>
                  <a:lnTo>
                    <a:pt x="2699" y="5448"/>
                  </a:lnTo>
                  <a:lnTo>
                    <a:pt x="2724" y="4914"/>
                  </a:lnTo>
                  <a:lnTo>
                    <a:pt x="2724" y="2724"/>
                  </a:lnTo>
                  <a:lnTo>
                    <a:pt x="2699" y="2164"/>
                  </a:lnTo>
                  <a:lnTo>
                    <a:pt x="2292" y="1197"/>
                  </a:lnTo>
                  <a:lnTo>
                    <a:pt x="1553" y="433"/>
                  </a:lnTo>
                  <a:lnTo>
                    <a:pt x="560" y="26"/>
                  </a:lnTo>
                  <a:lnTo>
                    <a:pt x="0"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4579475" y="2740375"/>
              <a:ext cx="210075" cy="263525"/>
            </a:xfrm>
            <a:custGeom>
              <a:avLst/>
              <a:gdLst/>
              <a:ahLst/>
              <a:cxnLst/>
              <a:rect l="l" t="t" r="r" b="b"/>
              <a:pathLst>
                <a:path w="8403" h="10541" extrusionOk="0">
                  <a:moveTo>
                    <a:pt x="1" y="0"/>
                  </a:moveTo>
                  <a:lnTo>
                    <a:pt x="1" y="10540"/>
                  </a:lnTo>
                  <a:lnTo>
                    <a:pt x="8402" y="10540"/>
                  </a:lnTo>
                  <a:lnTo>
                    <a:pt x="8402"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4333800" y="1924400"/>
              <a:ext cx="700775" cy="875825"/>
            </a:xfrm>
            <a:custGeom>
              <a:avLst/>
              <a:gdLst/>
              <a:ahLst/>
              <a:cxnLst/>
              <a:rect l="l" t="t" r="r" b="b"/>
              <a:pathLst>
                <a:path w="28031" h="35033" extrusionOk="0">
                  <a:moveTo>
                    <a:pt x="14028" y="1"/>
                  </a:moveTo>
                  <a:lnTo>
                    <a:pt x="13290" y="26"/>
                  </a:lnTo>
                  <a:lnTo>
                    <a:pt x="11890" y="179"/>
                  </a:lnTo>
                  <a:lnTo>
                    <a:pt x="10515" y="459"/>
                  </a:lnTo>
                  <a:lnTo>
                    <a:pt x="9191" y="867"/>
                  </a:lnTo>
                  <a:lnTo>
                    <a:pt x="7944" y="1401"/>
                  </a:lnTo>
                  <a:lnTo>
                    <a:pt x="6747" y="2038"/>
                  </a:lnTo>
                  <a:lnTo>
                    <a:pt x="5627" y="2801"/>
                  </a:lnTo>
                  <a:lnTo>
                    <a:pt x="4583" y="3642"/>
                  </a:lnTo>
                  <a:lnTo>
                    <a:pt x="3641" y="4609"/>
                  </a:lnTo>
                  <a:lnTo>
                    <a:pt x="2776" y="5653"/>
                  </a:lnTo>
                  <a:lnTo>
                    <a:pt x="2012" y="6773"/>
                  </a:lnTo>
                  <a:lnTo>
                    <a:pt x="1375" y="7944"/>
                  </a:lnTo>
                  <a:lnTo>
                    <a:pt x="841" y="9217"/>
                  </a:lnTo>
                  <a:lnTo>
                    <a:pt x="433" y="10541"/>
                  </a:lnTo>
                  <a:lnTo>
                    <a:pt x="153" y="11890"/>
                  </a:lnTo>
                  <a:lnTo>
                    <a:pt x="1" y="13316"/>
                  </a:lnTo>
                  <a:lnTo>
                    <a:pt x="1" y="14029"/>
                  </a:lnTo>
                  <a:lnTo>
                    <a:pt x="1" y="21004"/>
                  </a:lnTo>
                  <a:lnTo>
                    <a:pt x="1" y="21743"/>
                  </a:lnTo>
                  <a:lnTo>
                    <a:pt x="153" y="23143"/>
                  </a:lnTo>
                  <a:lnTo>
                    <a:pt x="433" y="24518"/>
                  </a:lnTo>
                  <a:lnTo>
                    <a:pt x="841" y="25842"/>
                  </a:lnTo>
                  <a:lnTo>
                    <a:pt x="1375" y="27089"/>
                  </a:lnTo>
                  <a:lnTo>
                    <a:pt x="2012" y="28286"/>
                  </a:lnTo>
                  <a:lnTo>
                    <a:pt x="2776" y="29406"/>
                  </a:lnTo>
                  <a:lnTo>
                    <a:pt x="3641" y="30450"/>
                  </a:lnTo>
                  <a:lnTo>
                    <a:pt x="4583" y="31392"/>
                  </a:lnTo>
                  <a:lnTo>
                    <a:pt x="5627" y="32257"/>
                  </a:lnTo>
                  <a:lnTo>
                    <a:pt x="6747" y="33021"/>
                  </a:lnTo>
                  <a:lnTo>
                    <a:pt x="7944" y="33657"/>
                  </a:lnTo>
                  <a:lnTo>
                    <a:pt x="9191" y="34192"/>
                  </a:lnTo>
                  <a:lnTo>
                    <a:pt x="10515" y="34599"/>
                  </a:lnTo>
                  <a:lnTo>
                    <a:pt x="11890" y="34879"/>
                  </a:lnTo>
                  <a:lnTo>
                    <a:pt x="13290" y="35032"/>
                  </a:lnTo>
                  <a:lnTo>
                    <a:pt x="14741" y="35032"/>
                  </a:lnTo>
                  <a:lnTo>
                    <a:pt x="16167" y="34879"/>
                  </a:lnTo>
                  <a:lnTo>
                    <a:pt x="17516" y="34599"/>
                  </a:lnTo>
                  <a:lnTo>
                    <a:pt x="18840" y="34192"/>
                  </a:lnTo>
                  <a:lnTo>
                    <a:pt x="20088" y="33657"/>
                  </a:lnTo>
                  <a:lnTo>
                    <a:pt x="21284" y="33021"/>
                  </a:lnTo>
                  <a:lnTo>
                    <a:pt x="22404" y="32257"/>
                  </a:lnTo>
                  <a:lnTo>
                    <a:pt x="23448" y="31392"/>
                  </a:lnTo>
                  <a:lnTo>
                    <a:pt x="24390" y="30450"/>
                  </a:lnTo>
                  <a:lnTo>
                    <a:pt x="25256" y="29406"/>
                  </a:lnTo>
                  <a:lnTo>
                    <a:pt x="26020" y="28286"/>
                  </a:lnTo>
                  <a:lnTo>
                    <a:pt x="26656" y="27089"/>
                  </a:lnTo>
                  <a:lnTo>
                    <a:pt x="27191" y="25842"/>
                  </a:lnTo>
                  <a:lnTo>
                    <a:pt x="27598" y="24518"/>
                  </a:lnTo>
                  <a:lnTo>
                    <a:pt x="27878" y="23143"/>
                  </a:lnTo>
                  <a:lnTo>
                    <a:pt x="28031" y="21743"/>
                  </a:lnTo>
                  <a:lnTo>
                    <a:pt x="28031" y="21004"/>
                  </a:lnTo>
                  <a:lnTo>
                    <a:pt x="28031" y="14029"/>
                  </a:lnTo>
                  <a:lnTo>
                    <a:pt x="28031" y="13316"/>
                  </a:lnTo>
                  <a:lnTo>
                    <a:pt x="27878" y="11890"/>
                  </a:lnTo>
                  <a:lnTo>
                    <a:pt x="27598" y="10541"/>
                  </a:lnTo>
                  <a:lnTo>
                    <a:pt x="27191" y="9217"/>
                  </a:lnTo>
                  <a:lnTo>
                    <a:pt x="26656" y="7944"/>
                  </a:lnTo>
                  <a:lnTo>
                    <a:pt x="26020" y="6773"/>
                  </a:lnTo>
                  <a:lnTo>
                    <a:pt x="25256" y="5653"/>
                  </a:lnTo>
                  <a:lnTo>
                    <a:pt x="24390" y="4609"/>
                  </a:lnTo>
                  <a:lnTo>
                    <a:pt x="23448" y="3642"/>
                  </a:lnTo>
                  <a:lnTo>
                    <a:pt x="22404" y="2801"/>
                  </a:lnTo>
                  <a:lnTo>
                    <a:pt x="21284" y="2038"/>
                  </a:lnTo>
                  <a:lnTo>
                    <a:pt x="20088" y="1401"/>
                  </a:lnTo>
                  <a:lnTo>
                    <a:pt x="18840" y="867"/>
                  </a:lnTo>
                  <a:lnTo>
                    <a:pt x="17516" y="459"/>
                  </a:lnTo>
                  <a:lnTo>
                    <a:pt x="16167" y="179"/>
                  </a:lnTo>
                  <a:lnTo>
                    <a:pt x="14741" y="26"/>
                  </a:lnTo>
                  <a:lnTo>
                    <a:pt x="14028"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4163225" y="2844100"/>
              <a:ext cx="1041925" cy="210075"/>
            </a:xfrm>
            <a:custGeom>
              <a:avLst/>
              <a:gdLst/>
              <a:ahLst/>
              <a:cxnLst/>
              <a:rect l="l" t="t" r="r" b="b"/>
              <a:pathLst>
                <a:path w="41677" h="8403" extrusionOk="0">
                  <a:moveTo>
                    <a:pt x="16625" y="1"/>
                  </a:moveTo>
                  <a:lnTo>
                    <a:pt x="12297" y="154"/>
                  </a:lnTo>
                  <a:lnTo>
                    <a:pt x="11177" y="179"/>
                  </a:lnTo>
                  <a:lnTo>
                    <a:pt x="9115" y="485"/>
                  </a:lnTo>
                  <a:lnTo>
                    <a:pt x="7307" y="1070"/>
                  </a:lnTo>
                  <a:lnTo>
                    <a:pt x="5678" y="1910"/>
                  </a:lnTo>
                  <a:lnTo>
                    <a:pt x="4227" y="3005"/>
                  </a:lnTo>
                  <a:lnTo>
                    <a:pt x="2903" y="4303"/>
                  </a:lnTo>
                  <a:lnTo>
                    <a:pt x="1681" y="5805"/>
                  </a:lnTo>
                  <a:lnTo>
                    <a:pt x="535" y="7486"/>
                  </a:lnTo>
                  <a:lnTo>
                    <a:pt x="1" y="8402"/>
                  </a:lnTo>
                  <a:lnTo>
                    <a:pt x="41677" y="8402"/>
                  </a:lnTo>
                  <a:lnTo>
                    <a:pt x="41142" y="7486"/>
                  </a:lnTo>
                  <a:lnTo>
                    <a:pt x="39996" y="5805"/>
                  </a:lnTo>
                  <a:lnTo>
                    <a:pt x="38774" y="4303"/>
                  </a:lnTo>
                  <a:lnTo>
                    <a:pt x="37451" y="3005"/>
                  </a:lnTo>
                  <a:lnTo>
                    <a:pt x="35999" y="1910"/>
                  </a:lnTo>
                  <a:lnTo>
                    <a:pt x="34370" y="1070"/>
                  </a:lnTo>
                  <a:lnTo>
                    <a:pt x="32563" y="485"/>
                  </a:lnTo>
                  <a:lnTo>
                    <a:pt x="30500" y="179"/>
                  </a:lnTo>
                  <a:lnTo>
                    <a:pt x="29380" y="154"/>
                  </a:lnTo>
                  <a:lnTo>
                    <a:pt x="25052" y="1"/>
                  </a:lnTo>
                  <a:lnTo>
                    <a:pt x="25027" y="434"/>
                  </a:lnTo>
                  <a:lnTo>
                    <a:pt x="24874" y="1248"/>
                  </a:lnTo>
                  <a:lnTo>
                    <a:pt x="24543" y="2012"/>
                  </a:lnTo>
                  <a:lnTo>
                    <a:pt x="24085" y="2674"/>
                  </a:lnTo>
                  <a:lnTo>
                    <a:pt x="23525" y="3260"/>
                  </a:lnTo>
                  <a:lnTo>
                    <a:pt x="22863" y="3718"/>
                  </a:lnTo>
                  <a:lnTo>
                    <a:pt x="22099" y="4023"/>
                  </a:lnTo>
                  <a:lnTo>
                    <a:pt x="21284" y="4202"/>
                  </a:lnTo>
                  <a:lnTo>
                    <a:pt x="20419" y="4202"/>
                  </a:lnTo>
                  <a:lnTo>
                    <a:pt x="19579" y="4023"/>
                  </a:lnTo>
                  <a:lnTo>
                    <a:pt x="18840" y="3718"/>
                  </a:lnTo>
                  <a:lnTo>
                    <a:pt x="18153" y="3260"/>
                  </a:lnTo>
                  <a:lnTo>
                    <a:pt x="17593" y="2674"/>
                  </a:lnTo>
                  <a:lnTo>
                    <a:pt x="17134" y="2012"/>
                  </a:lnTo>
                  <a:lnTo>
                    <a:pt x="16803" y="1248"/>
                  </a:lnTo>
                  <a:lnTo>
                    <a:pt x="16651" y="434"/>
                  </a:lnTo>
                  <a:lnTo>
                    <a:pt x="16625" y="1"/>
                  </a:lnTo>
                  <a:close/>
                </a:path>
              </a:pathLst>
            </a:custGeom>
            <a:solidFill>
              <a:srgbClr val="7DC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4540025" y="2844100"/>
              <a:ext cx="288350" cy="149600"/>
            </a:xfrm>
            <a:custGeom>
              <a:avLst/>
              <a:gdLst/>
              <a:ahLst/>
              <a:cxnLst/>
              <a:rect l="l" t="t" r="r" b="b"/>
              <a:pathLst>
                <a:path w="11534" h="5984" extrusionOk="0">
                  <a:moveTo>
                    <a:pt x="1553" y="1"/>
                  </a:moveTo>
                  <a:lnTo>
                    <a:pt x="0" y="52"/>
                  </a:lnTo>
                  <a:lnTo>
                    <a:pt x="0" y="128"/>
                  </a:lnTo>
                  <a:lnTo>
                    <a:pt x="0" y="205"/>
                  </a:lnTo>
                  <a:lnTo>
                    <a:pt x="0" y="790"/>
                  </a:lnTo>
                  <a:lnTo>
                    <a:pt x="255" y="1910"/>
                  </a:lnTo>
                  <a:lnTo>
                    <a:pt x="688" y="2954"/>
                  </a:lnTo>
                  <a:lnTo>
                    <a:pt x="1299" y="3871"/>
                  </a:lnTo>
                  <a:lnTo>
                    <a:pt x="2088" y="4660"/>
                  </a:lnTo>
                  <a:lnTo>
                    <a:pt x="3004" y="5296"/>
                  </a:lnTo>
                  <a:lnTo>
                    <a:pt x="4048" y="5729"/>
                  </a:lnTo>
                  <a:lnTo>
                    <a:pt x="5168" y="5958"/>
                  </a:lnTo>
                  <a:lnTo>
                    <a:pt x="5779" y="5984"/>
                  </a:lnTo>
                  <a:lnTo>
                    <a:pt x="6365" y="5958"/>
                  </a:lnTo>
                  <a:lnTo>
                    <a:pt x="7485" y="5729"/>
                  </a:lnTo>
                  <a:lnTo>
                    <a:pt x="8529" y="5296"/>
                  </a:lnTo>
                  <a:lnTo>
                    <a:pt x="9446" y="4660"/>
                  </a:lnTo>
                  <a:lnTo>
                    <a:pt x="10235" y="3871"/>
                  </a:lnTo>
                  <a:lnTo>
                    <a:pt x="10846" y="2954"/>
                  </a:lnTo>
                  <a:lnTo>
                    <a:pt x="11304" y="1910"/>
                  </a:lnTo>
                  <a:lnTo>
                    <a:pt x="11533" y="790"/>
                  </a:lnTo>
                  <a:lnTo>
                    <a:pt x="11533" y="205"/>
                  </a:lnTo>
                  <a:lnTo>
                    <a:pt x="11533" y="128"/>
                  </a:lnTo>
                  <a:lnTo>
                    <a:pt x="11533" y="52"/>
                  </a:lnTo>
                  <a:lnTo>
                    <a:pt x="9980" y="1"/>
                  </a:lnTo>
                  <a:lnTo>
                    <a:pt x="9955" y="434"/>
                  </a:lnTo>
                  <a:lnTo>
                    <a:pt x="9802" y="1248"/>
                  </a:lnTo>
                  <a:lnTo>
                    <a:pt x="9471" y="2012"/>
                  </a:lnTo>
                  <a:lnTo>
                    <a:pt x="9013" y="2674"/>
                  </a:lnTo>
                  <a:lnTo>
                    <a:pt x="8453" y="3260"/>
                  </a:lnTo>
                  <a:lnTo>
                    <a:pt x="7791" y="3718"/>
                  </a:lnTo>
                  <a:lnTo>
                    <a:pt x="7027" y="4023"/>
                  </a:lnTo>
                  <a:lnTo>
                    <a:pt x="6212" y="4202"/>
                  </a:lnTo>
                  <a:lnTo>
                    <a:pt x="5347" y="4202"/>
                  </a:lnTo>
                  <a:lnTo>
                    <a:pt x="4507" y="4023"/>
                  </a:lnTo>
                  <a:lnTo>
                    <a:pt x="3768" y="3718"/>
                  </a:lnTo>
                  <a:lnTo>
                    <a:pt x="3081" y="3260"/>
                  </a:lnTo>
                  <a:lnTo>
                    <a:pt x="2521" y="2674"/>
                  </a:lnTo>
                  <a:lnTo>
                    <a:pt x="2062" y="2012"/>
                  </a:lnTo>
                  <a:lnTo>
                    <a:pt x="1731" y="1248"/>
                  </a:lnTo>
                  <a:lnTo>
                    <a:pt x="1579" y="434"/>
                  </a:lnTo>
                  <a:lnTo>
                    <a:pt x="1553" y="1"/>
                  </a:lnTo>
                  <a:close/>
                </a:path>
              </a:pathLst>
            </a:custGeom>
            <a:solidFill>
              <a:srgbClr val="CFE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4632300" y="2459675"/>
              <a:ext cx="99950" cy="119700"/>
            </a:xfrm>
            <a:custGeom>
              <a:avLst/>
              <a:gdLst/>
              <a:ahLst/>
              <a:cxnLst/>
              <a:rect l="l" t="t" r="r" b="b"/>
              <a:pathLst>
                <a:path w="3998" h="4788" extrusionOk="0">
                  <a:moveTo>
                    <a:pt x="1885" y="1"/>
                  </a:moveTo>
                  <a:lnTo>
                    <a:pt x="1656" y="306"/>
                  </a:lnTo>
                  <a:lnTo>
                    <a:pt x="1579" y="586"/>
                  </a:lnTo>
                  <a:lnTo>
                    <a:pt x="26" y="4252"/>
                  </a:lnTo>
                  <a:lnTo>
                    <a:pt x="1" y="4303"/>
                  </a:lnTo>
                  <a:lnTo>
                    <a:pt x="1" y="4354"/>
                  </a:lnTo>
                  <a:lnTo>
                    <a:pt x="485" y="4558"/>
                  </a:lnTo>
                  <a:lnTo>
                    <a:pt x="1503" y="4787"/>
                  </a:lnTo>
                  <a:lnTo>
                    <a:pt x="2521" y="4787"/>
                  </a:lnTo>
                  <a:lnTo>
                    <a:pt x="3514" y="4558"/>
                  </a:lnTo>
                  <a:lnTo>
                    <a:pt x="3998" y="4354"/>
                  </a:lnTo>
                  <a:lnTo>
                    <a:pt x="3998" y="4303"/>
                  </a:lnTo>
                  <a:lnTo>
                    <a:pt x="3998" y="4252"/>
                  </a:lnTo>
                  <a:lnTo>
                    <a:pt x="2445" y="586"/>
                  </a:lnTo>
                  <a:lnTo>
                    <a:pt x="2343" y="306"/>
                  </a:lnTo>
                  <a:lnTo>
                    <a:pt x="2114" y="1"/>
                  </a:lnTo>
                  <a:close/>
                </a:path>
              </a:pathLst>
            </a:custGeom>
            <a:solidFill>
              <a:srgbClr val="FEE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4632300" y="2568525"/>
              <a:ext cx="99950" cy="38200"/>
            </a:xfrm>
            <a:custGeom>
              <a:avLst/>
              <a:gdLst/>
              <a:ahLst/>
              <a:cxnLst/>
              <a:rect l="l" t="t" r="r" b="b"/>
              <a:pathLst>
                <a:path w="3998" h="1528" extrusionOk="0">
                  <a:moveTo>
                    <a:pt x="1" y="0"/>
                  </a:moveTo>
                  <a:lnTo>
                    <a:pt x="1" y="306"/>
                  </a:lnTo>
                  <a:lnTo>
                    <a:pt x="357" y="840"/>
                  </a:lnTo>
                  <a:lnTo>
                    <a:pt x="917" y="1273"/>
                  </a:lnTo>
                  <a:lnTo>
                    <a:pt x="1579" y="1502"/>
                  </a:lnTo>
                  <a:lnTo>
                    <a:pt x="1834" y="1528"/>
                  </a:lnTo>
                  <a:lnTo>
                    <a:pt x="2165" y="1528"/>
                  </a:lnTo>
                  <a:lnTo>
                    <a:pt x="2445" y="1502"/>
                  </a:lnTo>
                  <a:lnTo>
                    <a:pt x="3081" y="1273"/>
                  </a:lnTo>
                  <a:lnTo>
                    <a:pt x="3667" y="840"/>
                  </a:lnTo>
                  <a:lnTo>
                    <a:pt x="3998" y="306"/>
                  </a:lnTo>
                  <a:lnTo>
                    <a:pt x="3998" y="0"/>
                  </a:lnTo>
                  <a:lnTo>
                    <a:pt x="3514" y="204"/>
                  </a:lnTo>
                  <a:lnTo>
                    <a:pt x="2521" y="433"/>
                  </a:lnTo>
                  <a:lnTo>
                    <a:pt x="1503" y="433"/>
                  </a:lnTo>
                  <a:lnTo>
                    <a:pt x="485" y="204"/>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4799700" y="2429125"/>
              <a:ext cx="129875" cy="66850"/>
            </a:xfrm>
            <a:custGeom>
              <a:avLst/>
              <a:gdLst/>
              <a:ahLst/>
              <a:cxnLst/>
              <a:rect l="l" t="t" r="r" b="b"/>
              <a:pathLst>
                <a:path w="5195" h="2674" extrusionOk="0">
                  <a:moveTo>
                    <a:pt x="2826" y="1"/>
                  </a:moveTo>
                  <a:lnTo>
                    <a:pt x="2292" y="103"/>
                  </a:lnTo>
                  <a:lnTo>
                    <a:pt x="1757" y="281"/>
                  </a:lnTo>
                  <a:lnTo>
                    <a:pt x="917" y="866"/>
                  </a:lnTo>
                  <a:lnTo>
                    <a:pt x="102" y="1808"/>
                  </a:lnTo>
                  <a:lnTo>
                    <a:pt x="1" y="1987"/>
                  </a:lnTo>
                  <a:lnTo>
                    <a:pt x="179" y="2114"/>
                  </a:lnTo>
                  <a:lnTo>
                    <a:pt x="1350" y="2547"/>
                  </a:lnTo>
                  <a:lnTo>
                    <a:pt x="2368" y="2674"/>
                  </a:lnTo>
                  <a:lnTo>
                    <a:pt x="2903" y="2572"/>
                  </a:lnTo>
                  <a:lnTo>
                    <a:pt x="3437" y="2394"/>
                  </a:lnTo>
                  <a:lnTo>
                    <a:pt x="4278" y="1808"/>
                  </a:lnTo>
                  <a:lnTo>
                    <a:pt x="5092" y="866"/>
                  </a:lnTo>
                  <a:lnTo>
                    <a:pt x="5194" y="663"/>
                  </a:lnTo>
                  <a:lnTo>
                    <a:pt x="5016" y="561"/>
                  </a:lnTo>
                  <a:lnTo>
                    <a:pt x="3845" y="103"/>
                  </a:lnTo>
                  <a:lnTo>
                    <a:pt x="2826"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4438825" y="2429125"/>
              <a:ext cx="130500" cy="66850"/>
            </a:xfrm>
            <a:custGeom>
              <a:avLst/>
              <a:gdLst/>
              <a:ahLst/>
              <a:cxnLst/>
              <a:rect l="l" t="t" r="r" b="b"/>
              <a:pathLst>
                <a:path w="5220" h="2674" extrusionOk="0">
                  <a:moveTo>
                    <a:pt x="2368" y="1"/>
                  </a:moveTo>
                  <a:lnTo>
                    <a:pt x="1350" y="103"/>
                  </a:lnTo>
                  <a:lnTo>
                    <a:pt x="179" y="561"/>
                  </a:lnTo>
                  <a:lnTo>
                    <a:pt x="0" y="663"/>
                  </a:lnTo>
                  <a:lnTo>
                    <a:pt x="102" y="866"/>
                  </a:lnTo>
                  <a:lnTo>
                    <a:pt x="917" y="1808"/>
                  </a:lnTo>
                  <a:lnTo>
                    <a:pt x="1757" y="2394"/>
                  </a:lnTo>
                  <a:lnTo>
                    <a:pt x="2292" y="2572"/>
                  </a:lnTo>
                  <a:lnTo>
                    <a:pt x="2826" y="2674"/>
                  </a:lnTo>
                  <a:lnTo>
                    <a:pt x="3845" y="2547"/>
                  </a:lnTo>
                  <a:lnTo>
                    <a:pt x="5016" y="2114"/>
                  </a:lnTo>
                  <a:lnTo>
                    <a:pt x="5219" y="1987"/>
                  </a:lnTo>
                  <a:lnTo>
                    <a:pt x="5092" y="1808"/>
                  </a:lnTo>
                  <a:lnTo>
                    <a:pt x="4277" y="866"/>
                  </a:lnTo>
                  <a:lnTo>
                    <a:pt x="3437" y="281"/>
                  </a:lnTo>
                  <a:lnTo>
                    <a:pt x="2903" y="103"/>
                  </a:lnTo>
                  <a:lnTo>
                    <a:pt x="2368"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4471925" y="2438675"/>
              <a:ext cx="26750" cy="26750"/>
            </a:xfrm>
            <a:custGeom>
              <a:avLst/>
              <a:gdLst/>
              <a:ahLst/>
              <a:cxnLst/>
              <a:rect l="l" t="t" r="r" b="b"/>
              <a:pathLst>
                <a:path w="1070" h="1070" extrusionOk="0">
                  <a:moveTo>
                    <a:pt x="535" y="1"/>
                  </a:moveTo>
                  <a:lnTo>
                    <a:pt x="331" y="26"/>
                  </a:lnTo>
                  <a:lnTo>
                    <a:pt x="26" y="332"/>
                  </a:lnTo>
                  <a:lnTo>
                    <a:pt x="0" y="535"/>
                  </a:lnTo>
                  <a:lnTo>
                    <a:pt x="26" y="739"/>
                  </a:lnTo>
                  <a:lnTo>
                    <a:pt x="331" y="1044"/>
                  </a:lnTo>
                  <a:lnTo>
                    <a:pt x="535" y="1070"/>
                  </a:lnTo>
                  <a:lnTo>
                    <a:pt x="739" y="1044"/>
                  </a:lnTo>
                  <a:lnTo>
                    <a:pt x="1044" y="739"/>
                  </a:lnTo>
                  <a:lnTo>
                    <a:pt x="1069" y="535"/>
                  </a:lnTo>
                  <a:lnTo>
                    <a:pt x="1044" y="332"/>
                  </a:lnTo>
                  <a:lnTo>
                    <a:pt x="739" y="26"/>
                  </a:lnTo>
                  <a:lnTo>
                    <a:pt x="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4837900" y="2445050"/>
              <a:ext cx="26750" cy="26125"/>
            </a:xfrm>
            <a:custGeom>
              <a:avLst/>
              <a:gdLst/>
              <a:ahLst/>
              <a:cxnLst/>
              <a:rect l="l" t="t" r="r" b="b"/>
              <a:pathLst>
                <a:path w="1070" h="1045" extrusionOk="0">
                  <a:moveTo>
                    <a:pt x="535" y="0"/>
                  </a:moveTo>
                  <a:lnTo>
                    <a:pt x="331" y="26"/>
                  </a:lnTo>
                  <a:lnTo>
                    <a:pt x="25" y="306"/>
                  </a:lnTo>
                  <a:lnTo>
                    <a:pt x="0" y="509"/>
                  </a:lnTo>
                  <a:lnTo>
                    <a:pt x="25" y="739"/>
                  </a:lnTo>
                  <a:lnTo>
                    <a:pt x="331" y="1019"/>
                  </a:lnTo>
                  <a:lnTo>
                    <a:pt x="535" y="1044"/>
                  </a:lnTo>
                  <a:lnTo>
                    <a:pt x="738" y="1019"/>
                  </a:lnTo>
                  <a:lnTo>
                    <a:pt x="1044" y="739"/>
                  </a:lnTo>
                  <a:lnTo>
                    <a:pt x="1069" y="509"/>
                  </a:lnTo>
                  <a:lnTo>
                    <a:pt x="1044"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8"/>
            <p:cNvSpPr/>
            <p:nvPr/>
          </p:nvSpPr>
          <p:spPr>
            <a:xfrm>
              <a:off x="4431175" y="2522700"/>
              <a:ext cx="145775" cy="68750"/>
            </a:xfrm>
            <a:custGeom>
              <a:avLst/>
              <a:gdLst/>
              <a:ahLst/>
              <a:cxnLst/>
              <a:rect l="l" t="t" r="r" b="b"/>
              <a:pathLst>
                <a:path w="5831" h="2750" extrusionOk="0">
                  <a:moveTo>
                    <a:pt x="1350" y="0"/>
                  </a:moveTo>
                  <a:lnTo>
                    <a:pt x="1096" y="26"/>
                  </a:lnTo>
                  <a:lnTo>
                    <a:pt x="586" y="229"/>
                  </a:lnTo>
                  <a:lnTo>
                    <a:pt x="230" y="586"/>
                  </a:lnTo>
                  <a:lnTo>
                    <a:pt x="1" y="1095"/>
                  </a:lnTo>
                  <a:lnTo>
                    <a:pt x="1" y="1375"/>
                  </a:lnTo>
                  <a:lnTo>
                    <a:pt x="1" y="1655"/>
                  </a:lnTo>
                  <a:lnTo>
                    <a:pt x="230" y="2139"/>
                  </a:lnTo>
                  <a:lnTo>
                    <a:pt x="586" y="2521"/>
                  </a:lnTo>
                  <a:lnTo>
                    <a:pt x="1096" y="2724"/>
                  </a:lnTo>
                  <a:lnTo>
                    <a:pt x="1350" y="2750"/>
                  </a:lnTo>
                  <a:lnTo>
                    <a:pt x="4456" y="2750"/>
                  </a:lnTo>
                  <a:lnTo>
                    <a:pt x="4736" y="2724"/>
                  </a:lnTo>
                  <a:lnTo>
                    <a:pt x="5220" y="2521"/>
                  </a:lnTo>
                  <a:lnTo>
                    <a:pt x="5602" y="2139"/>
                  </a:lnTo>
                  <a:lnTo>
                    <a:pt x="5805" y="1655"/>
                  </a:lnTo>
                  <a:lnTo>
                    <a:pt x="5831" y="1375"/>
                  </a:lnTo>
                  <a:lnTo>
                    <a:pt x="5805" y="1095"/>
                  </a:lnTo>
                  <a:lnTo>
                    <a:pt x="5602" y="586"/>
                  </a:lnTo>
                  <a:lnTo>
                    <a:pt x="5220" y="229"/>
                  </a:lnTo>
                  <a:lnTo>
                    <a:pt x="4736" y="26"/>
                  </a:lnTo>
                  <a:lnTo>
                    <a:pt x="4456"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8"/>
            <p:cNvSpPr/>
            <p:nvPr/>
          </p:nvSpPr>
          <p:spPr>
            <a:xfrm>
              <a:off x="4791425" y="2522700"/>
              <a:ext cx="146425" cy="68750"/>
            </a:xfrm>
            <a:custGeom>
              <a:avLst/>
              <a:gdLst/>
              <a:ahLst/>
              <a:cxnLst/>
              <a:rect l="l" t="t" r="r" b="b"/>
              <a:pathLst>
                <a:path w="5857" h="2750" extrusionOk="0">
                  <a:moveTo>
                    <a:pt x="1375" y="0"/>
                  </a:moveTo>
                  <a:lnTo>
                    <a:pt x="1095" y="26"/>
                  </a:lnTo>
                  <a:lnTo>
                    <a:pt x="612" y="229"/>
                  </a:lnTo>
                  <a:lnTo>
                    <a:pt x="230" y="586"/>
                  </a:lnTo>
                  <a:lnTo>
                    <a:pt x="26" y="1095"/>
                  </a:lnTo>
                  <a:lnTo>
                    <a:pt x="1" y="1375"/>
                  </a:lnTo>
                  <a:lnTo>
                    <a:pt x="26" y="1655"/>
                  </a:lnTo>
                  <a:lnTo>
                    <a:pt x="230" y="2139"/>
                  </a:lnTo>
                  <a:lnTo>
                    <a:pt x="612" y="2521"/>
                  </a:lnTo>
                  <a:lnTo>
                    <a:pt x="1095" y="2724"/>
                  </a:lnTo>
                  <a:lnTo>
                    <a:pt x="1375" y="2750"/>
                  </a:lnTo>
                  <a:lnTo>
                    <a:pt x="4481" y="2750"/>
                  </a:lnTo>
                  <a:lnTo>
                    <a:pt x="4761" y="2724"/>
                  </a:lnTo>
                  <a:lnTo>
                    <a:pt x="5245" y="2521"/>
                  </a:lnTo>
                  <a:lnTo>
                    <a:pt x="5627" y="2139"/>
                  </a:lnTo>
                  <a:lnTo>
                    <a:pt x="5831" y="1655"/>
                  </a:lnTo>
                  <a:lnTo>
                    <a:pt x="5856" y="1375"/>
                  </a:lnTo>
                  <a:lnTo>
                    <a:pt x="5831" y="1095"/>
                  </a:lnTo>
                  <a:lnTo>
                    <a:pt x="5627" y="586"/>
                  </a:lnTo>
                  <a:lnTo>
                    <a:pt x="5245" y="229"/>
                  </a:lnTo>
                  <a:lnTo>
                    <a:pt x="4761" y="26"/>
                  </a:lnTo>
                  <a:lnTo>
                    <a:pt x="4481"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8"/>
            <p:cNvSpPr/>
            <p:nvPr/>
          </p:nvSpPr>
          <p:spPr>
            <a:xfrm>
              <a:off x="4448375" y="2341925"/>
              <a:ext cx="110775" cy="22300"/>
            </a:xfrm>
            <a:custGeom>
              <a:avLst/>
              <a:gdLst/>
              <a:ahLst/>
              <a:cxnLst/>
              <a:rect l="l" t="t" r="r" b="b"/>
              <a:pathLst>
                <a:path w="4431" h="892" fill="none" extrusionOk="0">
                  <a:moveTo>
                    <a:pt x="4430" y="892"/>
                  </a:moveTo>
                  <a:lnTo>
                    <a:pt x="4201" y="663"/>
                  </a:lnTo>
                  <a:lnTo>
                    <a:pt x="3666" y="332"/>
                  </a:lnTo>
                  <a:lnTo>
                    <a:pt x="2826" y="1"/>
                  </a:lnTo>
                  <a:lnTo>
                    <a:pt x="1630" y="1"/>
                  </a:lnTo>
                  <a:lnTo>
                    <a:pt x="764" y="332"/>
                  </a:lnTo>
                  <a:lnTo>
                    <a:pt x="255" y="663"/>
                  </a:lnTo>
                  <a:lnTo>
                    <a:pt x="0"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8"/>
            <p:cNvSpPr/>
            <p:nvPr/>
          </p:nvSpPr>
          <p:spPr>
            <a:xfrm>
              <a:off x="4809250" y="2341925"/>
              <a:ext cx="110775" cy="22300"/>
            </a:xfrm>
            <a:custGeom>
              <a:avLst/>
              <a:gdLst/>
              <a:ahLst/>
              <a:cxnLst/>
              <a:rect l="l" t="t" r="r" b="b"/>
              <a:pathLst>
                <a:path w="4431" h="892" fill="none" extrusionOk="0">
                  <a:moveTo>
                    <a:pt x="4430" y="892"/>
                  </a:moveTo>
                  <a:lnTo>
                    <a:pt x="4176" y="663"/>
                  </a:lnTo>
                  <a:lnTo>
                    <a:pt x="3666" y="332"/>
                  </a:lnTo>
                  <a:lnTo>
                    <a:pt x="2801" y="1"/>
                  </a:lnTo>
                  <a:lnTo>
                    <a:pt x="1604" y="1"/>
                  </a:lnTo>
                  <a:lnTo>
                    <a:pt x="764" y="332"/>
                  </a:lnTo>
                  <a:lnTo>
                    <a:pt x="230" y="663"/>
                  </a:lnTo>
                  <a:lnTo>
                    <a:pt x="0"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8"/>
            <p:cNvSpPr/>
            <p:nvPr/>
          </p:nvSpPr>
          <p:spPr>
            <a:xfrm>
              <a:off x="4622125" y="2646800"/>
              <a:ext cx="124125" cy="36300"/>
            </a:xfrm>
            <a:custGeom>
              <a:avLst/>
              <a:gdLst/>
              <a:ahLst/>
              <a:cxnLst/>
              <a:rect l="l" t="t" r="r" b="b"/>
              <a:pathLst>
                <a:path w="4965" h="1452" fill="none" extrusionOk="0">
                  <a:moveTo>
                    <a:pt x="0" y="1"/>
                  </a:moveTo>
                  <a:lnTo>
                    <a:pt x="153" y="306"/>
                  </a:lnTo>
                  <a:lnTo>
                    <a:pt x="637" y="841"/>
                  </a:lnTo>
                  <a:lnTo>
                    <a:pt x="1273" y="1223"/>
                  </a:lnTo>
                  <a:lnTo>
                    <a:pt x="2063" y="1426"/>
                  </a:lnTo>
                  <a:lnTo>
                    <a:pt x="2495" y="1452"/>
                  </a:lnTo>
                  <a:lnTo>
                    <a:pt x="2903" y="1426"/>
                  </a:lnTo>
                  <a:lnTo>
                    <a:pt x="3692" y="1223"/>
                  </a:lnTo>
                  <a:lnTo>
                    <a:pt x="4328" y="841"/>
                  </a:lnTo>
                  <a:lnTo>
                    <a:pt x="4812" y="332"/>
                  </a:lnTo>
                  <a:lnTo>
                    <a:pt x="4965" y="26"/>
                  </a:lnTo>
                </a:path>
              </a:pathLst>
            </a:custGeom>
            <a:noFill/>
            <a:ln w="21000" cap="rnd" cmpd="sng">
              <a:solidFill>
                <a:srgbClr val="E15758"/>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8"/>
            <p:cNvSpPr/>
            <p:nvPr/>
          </p:nvSpPr>
          <p:spPr>
            <a:xfrm>
              <a:off x="4288625" y="1879850"/>
              <a:ext cx="791775" cy="541675"/>
            </a:xfrm>
            <a:custGeom>
              <a:avLst/>
              <a:gdLst/>
              <a:ahLst/>
              <a:cxnLst/>
              <a:rect l="l" t="t" r="r" b="b"/>
              <a:pathLst>
                <a:path w="31671" h="21667" extrusionOk="0">
                  <a:moveTo>
                    <a:pt x="15021" y="1"/>
                  </a:moveTo>
                  <a:lnTo>
                    <a:pt x="13417" y="154"/>
                  </a:lnTo>
                  <a:lnTo>
                    <a:pt x="11889" y="485"/>
                  </a:lnTo>
                  <a:lnTo>
                    <a:pt x="10387" y="943"/>
                  </a:lnTo>
                  <a:lnTo>
                    <a:pt x="8987" y="1554"/>
                  </a:lnTo>
                  <a:lnTo>
                    <a:pt x="7638" y="2267"/>
                  </a:lnTo>
                  <a:lnTo>
                    <a:pt x="6365" y="3132"/>
                  </a:lnTo>
                  <a:lnTo>
                    <a:pt x="5194" y="4100"/>
                  </a:lnTo>
                  <a:lnTo>
                    <a:pt x="4124" y="5169"/>
                  </a:lnTo>
                  <a:lnTo>
                    <a:pt x="3157" y="6340"/>
                  </a:lnTo>
                  <a:lnTo>
                    <a:pt x="2291" y="7613"/>
                  </a:lnTo>
                  <a:lnTo>
                    <a:pt x="1553" y="8962"/>
                  </a:lnTo>
                  <a:lnTo>
                    <a:pt x="967" y="10388"/>
                  </a:lnTo>
                  <a:lnTo>
                    <a:pt x="509" y="11865"/>
                  </a:lnTo>
                  <a:lnTo>
                    <a:pt x="178" y="13418"/>
                  </a:lnTo>
                  <a:lnTo>
                    <a:pt x="26" y="14996"/>
                  </a:lnTo>
                  <a:lnTo>
                    <a:pt x="0" y="15811"/>
                  </a:lnTo>
                  <a:lnTo>
                    <a:pt x="0" y="21463"/>
                  </a:lnTo>
                  <a:lnTo>
                    <a:pt x="356" y="21513"/>
                  </a:lnTo>
                  <a:lnTo>
                    <a:pt x="1146" y="21437"/>
                  </a:lnTo>
                  <a:lnTo>
                    <a:pt x="2037" y="21132"/>
                  </a:lnTo>
                  <a:lnTo>
                    <a:pt x="2953" y="20673"/>
                  </a:lnTo>
                  <a:lnTo>
                    <a:pt x="4303" y="19757"/>
                  </a:lnTo>
                  <a:lnTo>
                    <a:pt x="5856" y="18306"/>
                  </a:lnTo>
                  <a:lnTo>
                    <a:pt x="6416" y="17593"/>
                  </a:lnTo>
                  <a:lnTo>
                    <a:pt x="6874" y="10515"/>
                  </a:lnTo>
                  <a:lnTo>
                    <a:pt x="10820" y="16727"/>
                  </a:lnTo>
                  <a:lnTo>
                    <a:pt x="11431" y="17160"/>
                  </a:lnTo>
                  <a:lnTo>
                    <a:pt x="13391" y="18077"/>
                  </a:lnTo>
                  <a:lnTo>
                    <a:pt x="16065" y="19019"/>
                  </a:lnTo>
                  <a:lnTo>
                    <a:pt x="19171" y="19910"/>
                  </a:lnTo>
                  <a:lnTo>
                    <a:pt x="22455" y="20699"/>
                  </a:lnTo>
                  <a:lnTo>
                    <a:pt x="25663" y="21284"/>
                  </a:lnTo>
                  <a:lnTo>
                    <a:pt x="28539" y="21641"/>
                  </a:lnTo>
                  <a:lnTo>
                    <a:pt x="30856" y="21666"/>
                  </a:lnTo>
                  <a:lnTo>
                    <a:pt x="31671" y="21513"/>
                  </a:lnTo>
                  <a:lnTo>
                    <a:pt x="31671" y="15811"/>
                  </a:lnTo>
                  <a:lnTo>
                    <a:pt x="31645" y="14996"/>
                  </a:lnTo>
                  <a:lnTo>
                    <a:pt x="31493" y="13418"/>
                  </a:lnTo>
                  <a:lnTo>
                    <a:pt x="31162" y="11865"/>
                  </a:lnTo>
                  <a:lnTo>
                    <a:pt x="30703" y="10388"/>
                  </a:lnTo>
                  <a:lnTo>
                    <a:pt x="30118" y="8962"/>
                  </a:lnTo>
                  <a:lnTo>
                    <a:pt x="29380" y="7613"/>
                  </a:lnTo>
                  <a:lnTo>
                    <a:pt x="28514" y="6340"/>
                  </a:lnTo>
                  <a:lnTo>
                    <a:pt x="27547" y="5169"/>
                  </a:lnTo>
                  <a:lnTo>
                    <a:pt x="26477" y="4100"/>
                  </a:lnTo>
                  <a:lnTo>
                    <a:pt x="25306" y="3132"/>
                  </a:lnTo>
                  <a:lnTo>
                    <a:pt x="24033" y="2267"/>
                  </a:lnTo>
                  <a:lnTo>
                    <a:pt x="22709" y="1554"/>
                  </a:lnTo>
                  <a:lnTo>
                    <a:pt x="21284" y="943"/>
                  </a:lnTo>
                  <a:lnTo>
                    <a:pt x="19782" y="485"/>
                  </a:lnTo>
                  <a:lnTo>
                    <a:pt x="18254" y="154"/>
                  </a:lnTo>
                  <a:lnTo>
                    <a:pt x="16650"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8"/>
            <p:cNvSpPr/>
            <p:nvPr/>
          </p:nvSpPr>
          <p:spPr>
            <a:xfrm>
              <a:off x="5205775" y="2455225"/>
              <a:ext cx="357075" cy="586225"/>
            </a:xfrm>
            <a:custGeom>
              <a:avLst/>
              <a:gdLst/>
              <a:ahLst/>
              <a:cxnLst/>
              <a:rect l="l" t="t" r="r" b="b"/>
              <a:pathLst>
                <a:path w="14283" h="23449" extrusionOk="0">
                  <a:moveTo>
                    <a:pt x="9216" y="1"/>
                  </a:moveTo>
                  <a:lnTo>
                    <a:pt x="8784" y="102"/>
                  </a:lnTo>
                  <a:lnTo>
                    <a:pt x="8427" y="357"/>
                  </a:lnTo>
                  <a:lnTo>
                    <a:pt x="8173" y="764"/>
                  </a:lnTo>
                  <a:lnTo>
                    <a:pt x="8096" y="993"/>
                  </a:lnTo>
                  <a:lnTo>
                    <a:pt x="6339" y="8529"/>
                  </a:lnTo>
                  <a:lnTo>
                    <a:pt x="6034" y="8453"/>
                  </a:lnTo>
                  <a:lnTo>
                    <a:pt x="7587" y="1757"/>
                  </a:lnTo>
                  <a:lnTo>
                    <a:pt x="7638" y="1503"/>
                  </a:lnTo>
                  <a:lnTo>
                    <a:pt x="7587" y="1044"/>
                  </a:lnTo>
                  <a:lnTo>
                    <a:pt x="7358" y="637"/>
                  </a:lnTo>
                  <a:lnTo>
                    <a:pt x="7027" y="357"/>
                  </a:lnTo>
                  <a:lnTo>
                    <a:pt x="6823" y="306"/>
                  </a:lnTo>
                  <a:lnTo>
                    <a:pt x="6594" y="255"/>
                  </a:lnTo>
                  <a:lnTo>
                    <a:pt x="6187" y="357"/>
                  </a:lnTo>
                  <a:lnTo>
                    <a:pt x="5830" y="637"/>
                  </a:lnTo>
                  <a:lnTo>
                    <a:pt x="5550" y="1019"/>
                  </a:lnTo>
                  <a:lnTo>
                    <a:pt x="5474" y="1273"/>
                  </a:lnTo>
                  <a:lnTo>
                    <a:pt x="3386" y="10439"/>
                  </a:lnTo>
                  <a:lnTo>
                    <a:pt x="3132" y="9548"/>
                  </a:lnTo>
                  <a:lnTo>
                    <a:pt x="2648" y="8173"/>
                  </a:lnTo>
                  <a:lnTo>
                    <a:pt x="2139" y="7231"/>
                  </a:lnTo>
                  <a:lnTo>
                    <a:pt x="1630" y="6594"/>
                  </a:lnTo>
                  <a:lnTo>
                    <a:pt x="968" y="6111"/>
                  </a:lnTo>
                  <a:lnTo>
                    <a:pt x="382" y="6034"/>
                  </a:lnTo>
                  <a:lnTo>
                    <a:pt x="331" y="6060"/>
                  </a:lnTo>
                  <a:lnTo>
                    <a:pt x="153" y="6136"/>
                  </a:lnTo>
                  <a:lnTo>
                    <a:pt x="0" y="6442"/>
                  </a:lnTo>
                  <a:lnTo>
                    <a:pt x="0" y="6951"/>
                  </a:lnTo>
                  <a:lnTo>
                    <a:pt x="26" y="7078"/>
                  </a:lnTo>
                  <a:lnTo>
                    <a:pt x="560" y="10006"/>
                  </a:lnTo>
                  <a:lnTo>
                    <a:pt x="1146" y="13494"/>
                  </a:lnTo>
                  <a:lnTo>
                    <a:pt x="1222" y="13901"/>
                  </a:lnTo>
                  <a:lnTo>
                    <a:pt x="1426" y="14563"/>
                  </a:lnTo>
                  <a:lnTo>
                    <a:pt x="1910" y="15327"/>
                  </a:lnTo>
                  <a:lnTo>
                    <a:pt x="2953" y="16116"/>
                  </a:lnTo>
                  <a:lnTo>
                    <a:pt x="3157" y="16192"/>
                  </a:lnTo>
                  <a:lnTo>
                    <a:pt x="1859" y="21844"/>
                  </a:lnTo>
                  <a:lnTo>
                    <a:pt x="8784" y="23448"/>
                  </a:lnTo>
                  <a:lnTo>
                    <a:pt x="10158" y="17694"/>
                  </a:lnTo>
                  <a:lnTo>
                    <a:pt x="10286" y="17694"/>
                  </a:lnTo>
                  <a:lnTo>
                    <a:pt x="10693" y="17618"/>
                  </a:lnTo>
                  <a:lnTo>
                    <a:pt x="11202" y="17338"/>
                  </a:lnTo>
                  <a:lnTo>
                    <a:pt x="11635" y="16803"/>
                  </a:lnTo>
                  <a:lnTo>
                    <a:pt x="11762" y="16396"/>
                  </a:lnTo>
                  <a:lnTo>
                    <a:pt x="12093" y="14970"/>
                  </a:lnTo>
                  <a:lnTo>
                    <a:pt x="12831" y="11737"/>
                  </a:lnTo>
                  <a:lnTo>
                    <a:pt x="13086" y="10617"/>
                  </a:lnTo>
                  <a:lnTo>
                    <a:pt x="13213" y="10108"/>
                  </a:lnTo>
                  <a:lnTo>
                    <a:pt x="14232" y="5652"/>
                  </a:lnTo>
                  <a:lnTo>
                    <a:pt x="14283" y="5423"/>
                  </a:lnTo>
                  <a:lnTo>
                    <a:pt x="14232" y="4965"/>
                  </a:lnTo>
                  <a:lnTo>
                    <a:pt x="14028" y="4609"/>
                  </a:lnTo>
                  <a:lnTo>
                    <a:pt x="13723" y="4354"/>
                  </a:lnTo>
                  <a:lnTo>
                    <a:pt x="13519" y="4303"/>
                  </a:lnTo>
                  <a:lnTo>
                    <a:pt x="13315" y="4252"/>
                  </a:lnTo>
                  <a:lnTo>
                    <a:pt x="12933" y="4354"/>
                  </a:lnTo>
                  <a:lnTo>
                    <a:pt x="12602" y="4609"/>
                  </a:lnTo>
                  <a:lnTo>
                    <a:pt x="12348" y="4965"/>
                  </a:lnTo>
                  <a:lnTo>
                    <a:pt x="12297" y="5194"/>
                  </a:lnTo>
                  <a:lnTo>
                    <a:pt x="11253" y="9675"/>
                  </a:lnTo>
                  <a:lnTo>
                    <a:pt x="10871" y="9573"/>
                  </a:lnTo>
                  <a:lnTo>
                    <a:pt x="12322" y="3285"/>
                  </a:lnTo>
                  <a:lnTo>
                    <a:pt x="12373" y="3030"/>
                  </a:lnTo>
                  <a:lnTo>
                    <a:pt x="12297" y="2572"/>
                  </a:lnTo>
                  <a:lnTo>
                    <a:pt x="12093" y="2165"/>
                  </a:lnTo>
                  <a:lnTo>
                    <a:pt x="11762" y="1884"/>
                  </a:lnTo>
                  <a:lnTo>
                    <a:pt x="11559" y="1834"/>
                  </a:lnTo>
                  <a:lnTo>
                    <a:pt x="11329" y="1783"/>
                  </a:lnTo>
                  <a:lnTo>
                    <a:pt x="10922" y="1884"/>
                  </a:lnTo>
                  <a:lnTo>
                    <a:pt x="10540" y="2165"/>
                  </a:lnTo>
                  <a:lnTo>
                    <a:pt x="10286" y="2546"/>
                  </a:lnTo>
                  <a:lnTo>
                    <a:pt x="10209" y="2801"/>
                  </a:lnTo>
                  <a:lnTo>
                    <a:pt x="8758" y="9089"/>
                  </a:lnTo>
                  <a:lnTo>
                    <a:pt x="8453" y="9013"/>
                  </a:lnTo>
                  <a:lnTo>
                    <a:pt x="10184" y="1503"/>
                  </a:lnTo>
                  <a:lnTo>
                    <a:pt x="10235" y="1248"/>
                  </a:lnTo>
                  <a:lnTo>
                    <a:pt x="10184" y="764"/>
                  </a:lnTo>
                  <a:lnTo>
                    <a:pt x="9980" y="357"/>
                  </a:lnTo>
                  <a:lnTo>
                    <a:pt x="9624" y="102"/>
                  </a:lnTo>
                  <a:lnTo>
                    <a:pt x="9420" y="26"/>
                  </a:lnTo>
                  <a:lnTo>
                    <a:pt x="9216"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8"/>
            <p:cNvSpPr/>
            <p:nvPr/>
          </p:nvSpPr>
          <p:spPr>
            <a:xfrm>
              <a:off x="5289775" y="2714900"/>
              <a:ext cx="25" cy="675"/>
            </a:xfrm>
            <a:custGeom>
              <a:avLst/>
              <a:gdLst/>
              <a:ahLst/>
              <a:cxnLst/>
              <a:rect l="l" t="t" r="r" b="b"/>
              <a:pathLst>
                <a:path w="1" h="27" extrusionOk="0">
                  <a:moveTo>
                    <a:pt x="1" y="1"/>
                  </a:moveTo>
                  <a:lnTo>
                    <a:pt x="1" y="1"/>
                  </a:lnTo>
                  <a:lnTo>
                    <a:pt x="1"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5322875" y="2659525"/>
              <a:ext cx="191600" cy="55400"/>
            </a:xfrm>
            <a:custGeom>
              <a:avLst/>
              <a:gdLst/>
              <a:ahLst/>
              <a:cxnLst/>
              <a:rect l="l" t="t" r="r" b="b"/>
              <a:pathLst>
                <a:path w="7664" h="2216" extrusionOk="0">
                  <a:moveTo>
                    <a:pt x="128" y="1"/>
                  </a:moveTo>
                  <a:lnTo>
                    <a:pt x="1" y="485"/>
                  </a:lnTo>
                  <a:lnTo>
                    <a:pt x="7536" y="2216"/>
                  </a:lnTo>
                  <a:lnTo>
                    <a:pt x="7664" y="1732"/>
                  </a:lnTo>
                  <a:lnTo>
                    <a:pt x="6569" y="1503"/>
                  </a:lnTo>
                  <a:lnTo>
                    <a:pt x="6187" y="1401"/>
                  </a:lnTo>
                  <a:lnTo>
                    <a:pt x="4074" y="917"/>
                  </a:lnTo>
                  <a:lnTo>
                    <a:pt x="3769" y="841"/>
                  </a:lnTo>
                  <a:lnTo>
                    <a:pt x="1681" y="357"/>
                  </a:lnTo>
                  <a:lnTo>
                    <a:pt x="1655" y="357"/>
                  </a:lnTo>
                  <a:lnTo>
                    <a:pt x="1350" y="281"/>
                  </a:lnTo>
                  <a:lnTo>
                    <a:pt x="128"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5290425" y="2708550"/>
              <a:ext cx="105675" cy="159775"/>
            </a:xfrm>
            <a:custGeom>
              <a:avLst/>
              <a:gdLst/>
              <a:ahLst/>
              <a:cxnLst/>
              <a:rect l="l" t="t" r="r" b="b"/>
              <a:pathLst>
                <a:path w="4227" h="6391" extrusionOk="0">
                  <a:moveTo>
                    <a:pt x="51" y="0"/>
                  </a:moveTo>
                  <a:lnTo>
                    <a:pt x="51" y="51"/>
                  </a:lnTo>
                  <a:lnTo>
                    <a:pt x="0" y="280"/>
                  </a:lnTo>
                  <a:lnTo>
                    <a:pt x="204" y="306"/>
                  </a:lnTo>
                  <a:lnTo>
                    <a:pt x="1120" y="637"/>
                  </a:lnTo>
                  <a:lnTo>
                    <a:pt x="1833" y="1044"/>
                  </a:lnTo>
                  <a:lnTo>
                    <a:pt x="2597" y="1680"/>
                  </a:lnTo>
                  <a:lnTo>
                    <a:pt x="3234" y="2571"/>
                  </a:lnTo>
                  <a:lnTo>
                    <a:pt x="3717" y="3794"/>
                  </a:lnTo>
                  <a:lnTo>
                    <a:pt x="3870" y="5372"/>
                  </a:lnTo>
                  <a:lnTo>
                    <a:pt x="3794" y="6314"/>
                  </a:lnTo>
                  <a:lnTo>
                    <a:pt x="4099" y="6390"/>
                  </a:lnTo>
                  <a:lnTo>
                    <a:pt x="4125" y="6212"/>
                  </a:lnTo>
                  <a:lnTo>
                    <a:pt x="4226" y="5117"/>
                  </a:lnTo>
                  <a:lnTo>
                    <a:pt x="4150" y="4124"/>
                  </a:lnTo>
                  <a:lnTo>
                    <a:pt x="3895" y="3030"/>
                  </a:lnTo>
                  <a:lnTo>
                    <a:pt x="3335" y="1935"/>
                  </a:lnTo>
                  <a:lnTo>
                    <a:pt x="2393" y="968"/>
                  </a:lnTo>
                  <a:lnTo>
                    <a:pt x="1375" y="407"/>
                  </a:lnTo>
                  <a:lnTo>
                    <a:pt x="535" y="102"/>
                  </a:lnTo>
                  <a:lnTo>
                    <a:pt x="5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5268150" y="2888650"/>
              <a:ext cx="183950" cy="84675"/>
            </a:xfrm>
            <a:custGeom>
              <a:avLst/>
              <a:gdLst/>
              <a:ahLst/>
              <a:cxnLst/>
              <a:rect l="l" t="t" r="r" b="b"/>
              <a:pathLst>
                <a:path w="7358" h="3387" extrusionOk="0">
                  <a:moveTo>
                    <a:pt x="408" y="1"/>
                  </a:moveTo>
                  <a:lnTo>
                    <a:pt x="0" y="1783"/>
                  </a:lnTo>
                  <a:lnTo>
                    <a:pt x="6950" y="3387"/>
                  </a:lnTo>
                  <a:lnTo>
                    <a:pt x="7358" y="1605"/>
                  </a:lnTo>
                  <a:lnTo>
                    <a:pt x="408"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5228050" y="2910950"/>
              <a:ext cx="238050" cy="100575"/>
            </a:xfrm>
            <a:custGeom>
              <a:avLst/>
              <a:gdLst/>
              <a:ahLst/>
              <a:cxnLst/>
              <a:rect l="l" t="t" r="r" b="b"/>
              <a:pathLst>
                <a:path w="9522" h="4023" extrusionOk="0">
                  <a:moveTo>
                    <a:pt x="459" y="0"/>
                  </a:moveTo>
                  <a:lnTo>
                    <a:pt x="0" y="1909"/>
                  </a:lnTo>
                  <a:lnTo>
                    <a:pt x="9089" y="4023"/>
                  </a:lnTo>
                  <a:lnTo>
                    <a:pt x="9522" y="2088"/>
                  </a:lnTo>
                  <a:lnTo>
                    <a:pt x="459" y="0"/>
                  </a:lnTo>
                  <a:close/>
                </a:path>
              </a:pathLst>
            </a:custGeom>
            <a:solidFill>
              <a:srgbClr val="CFE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5206400" y="2948500"/>
              <a:ext cx="250800" cy="105675"/>
            </a:xfrm>
            <a:custGeom>
              <a:avLst/>
              <a:gdLst/>
              <a:ahLst/>
              <a:cxnLst/>
              <a:rect l="l" t="t" r="r" b="b"/>
              <a:pathLst>
                <a:path w="10032" h="4227" extrusionOk="0">
                  <a:moveTo>
                    <a:pt x="968" y="0"/>
                  </a:moveTo>
                  <a:lnTo>
                    <a:pt x="1" y="4226"/>
                  </a:lnTo>
                  <a:lnTo>
                    <a:pt x="9548" y="4226"/>
                  </a:lnTo>
                  <a:lnTo>
                    <a:pt x="10031" y="2088"/>
                  </a:lnTo>
                  <a:lnTo>
                    <a:pt x="968" y="0"/>
                  </a:lnTo>
                  <a:close/>
                </a:path>
              </a:pathLst>
            </a:custGeom>
            <a:solidFill>
              <a:srgbClr val="7DC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 name="Google Shape;333;p18"/>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11</a:t>
            </a:fld>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cSld>
  <p:clrMapOvr>
    <a:masterClrMapping/>
  </p:clrMapOvr>
  <p:transition advTm="3118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9"/>
          <p:cNvSpPr txBox="1">
            <a:spLocks noGrp="1"/>
          </p:cNvSpPr>
          <p:nvPr>
            <p:ph type="title"/>
          </p:nvPr>
        </p:nvSpPr>
        <p:spPr>
          <a:xfrm>
            <a:off x="653625" y="73937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omic Sans MS" panose="030F0702030302020204" pitchFamily="66" charset="0"/>
              </a:rPr>
              <a:t>Phonemes are represented by graphemes</a:t>
            </a:r>
            <a:endParaRPr dirty="0">
              <a:latin typeface="Comic Sans MS" panose="030F0702030302020204" pitchFamily="66" charset="0"/>
            </a:endParaRPr>
          </a:p>
        </p:txBody>
      </p:sp>
      <p:sp>
        <p:nvSpPr>
          <p:cNvPr id="339" name="Google Shape;339;p19"/>
          <p:cNvSpPr txBox="1">
            <a:spLocks noGrp="1"/>
          </p:cNvSpPr>
          <p:nvPr>
            <p:ph type="body" idx="1"/>
          </p:nvPr>
        </p:nvSpPr>
        <p:spPr>
          <a:xfrm>
            <a:off x="653625" y="1545725"/>
            <a:ext cx="1923900" cy="2851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GB" sz="1800" b="1" dirty="0">
                <a:latin typeface="Comic Sans MS" panose="030F0702030302020204" pitchFamily="66" charset="0"/>
              </a:rPr>
              <a:t>Graphemes</a:t>
            </a:r>
          </a:p>
          <a:p>
            <a:pPr marL="0" lvl="0" indent="0" algn="l" rtl="0">
              <a:spcBef>
                <a:spcPts val="600"/>
              </a:spcBef>
              <a:spcAft>
                <a:spcPts val="0"/>
              </a:spcAft>
              <a:buNone/>
            </a:pPr>
            <a:endParaRPr sz="1800" b="1" dirty="0">
              <a:latin typeface="Comic Sans MS" panose="030F0702030302020204" pitchFamily="66" charset="0"/>
            </a:endParaRPr>
          </a:p>
          <a:p>
            <a:pPr marL="0" lvl="0" indent="0" algn="l" rtl="0">
              <a:spcBef>
                <a:spcPts val="600"/>
              </a:spcBef>
              <a:spcAft>
                <a:spcPts val="0"/>
              </a:spcAft>
              <a:buNone/>
            </a:pPr>
            <a:r>
              <a:rPr lang="en" sz="1800" dirty="0">
                <a:latin typeface="Comic Sans MS" panose="030F0702030302020204" pitchFamily="66" charset="0"/>
              </a:rPr>
              <a:t>These can consist of one, two or more letters.</a:t>
            </a:r>
            <a:endParaRPr sz="1800" dirty="0">
              <a:latin typeface="Comic Sans MS" panose="030F0702030302020204" pitchFamily="66" charset="0"/>
            </a:endParaRPr>
          </a:p>
        </p:txBody>
      </p:sp>
      <p:sp>
        <p:nvSpPr>
          <p:cNvPr id="340" name="Google Shape;340;p19"/>
          <p:cNvSpPr txBox="1">
            <a:spLocks noGrp="1"/>
          </p:cNvSpPr>
          <p:nvPr>
            <p:ph type="body" idx="2"/>
          </p:nvPr>
        </p:nvSpPr>
        <p:spPr>
          <a:xfrm>
            <a:off x="2676150" y="1545725"/>
            <a:ext cx="1923900" cy="2851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GB" sz="1800" b="1" dirty="0">
                <a:latin typeface="Comic Sans MS" panose="030F0702030302020204" pitchFamily="66" charset="0"/>
              </a:rPr>
              <a:t>Digraph</a:t>
            </a:r>
          </a:p>
          <a:p>
            <a:pPr marL="0" lvl="0" indent="0" algn="l" rtl="0">
              <a:spcBef>
                <a:spcPts val="600"/>
              </a:spcBef>
              <a:spcAft>
                <a:spcPts val="0"/>
              </a:spcAft>
              <a:buNone/>
            </a:pPr>
            <a:endParaRPr sz="1800" b="1" dirty="0">
              <a:latin typeface="Comic Sans MS" panose="030F0702030302020204" pitchFamily="66" charset="0"/>
            </a:endParaRPr>
          </a:p>
          <a:p>
            <a:pPr marL="0" lvl="0" indent="0" algn="l" rtl="0">
              <a:spcBef>
                <a:spcPts val="600"/>
              </a:spcBef>
              <a:spcAft>
                <a:spcPts val="0"/>
              </a:spcAft>
              <a:buNone/>
            </a:pPr>
            <a:r>
              <a:rPr lang="en" sz="1800" dirty="0">
                <a:latin typeface="Comic Sans MS" panose="030F0702030302020204" pitchFamily="66" charset="0"/>
              </a:rPr>
              <a:t>This is a grapheme with two letters: e.g., ng, qu, ph, er, oo</a:t>
            </a:r>
            <a:endParaRPr sz="1800" dirty="0">
              <a:latin typeface="Comic Sans MS" panose="030F0702030302020204" pitchFamily="66" charset="0"/>
            </a:endParaRPr>
          </a:p>
        </p:txBody>
      </p:sp>
      <p:sp>
        <p:nvSpPr>
          <p:cNvPr id="341" name="Google Shape;341;p19"/>
          <p:cNvSpPr txBox="1">
            <a:spLocks noGrp="1"/>
          </p:cNvSpPr>
          <p:nvPr>
            <p:ph type="body" idx="3"/>
          </p:nvPr>
        </p:nvSpPr>
        <p:spPr>
          <a:xfrm>
            <a:off x="4698675" y="1545725"/>
            <a:ext cx="1923900" cy="2851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GB" sz="1800" b="1" dirty="0" err="1">
                <a:latin typeface="Comic Sans MS" panose="030F0702030302020204" pitchFamily="66" charset="0"/>
              </a:rPr>
              <a:t>Trigraph</a:t>
            </a:r>
            <a:endParaRPr lang="en-GB" sz="1800" b="1" dirty="0">
              <a:latin typeface="Comic Sans MS" panose="030F0702030302020204" pitchFamily="66" charset="0"/>
            </a:endParaRPr>
          </a:p>
          <a:p>
            <a:pPr marL="0" lvl="0" indent="0" algn="l" rtl="0">
              <a:spcBef>
                <a:spcPts val="600"/>
              </a:spcBef>
              <a:spcAft>
                <a:spcPts val="0"/>
              </a:spcAft>
              <a:buNone/>
            </a:pPr>
            <a:endParaRPr sz="1800" b="1" dirty="0">
              <a:latin typeface="Comic Sans MS" panose="030F0702030302020204" pitchFamily="66" charset="0"/>
            </a:endParaRPr>
          </a:p>
          <a:p>
            <a:pPr marL="0" lvl="0" indent="0">
              <a:buNone/>
            </a:pPr>
            <a:r>
              <a:rPr lang="en-GB" sz="1800" dirty="0">
                <a:latin typeface="Comic Sans MS" panose="030F0702030302020204" pitchFamily="66" charset="0"/>
              </a:rPr>
              <a:t>This is a grapheme with three letters: e.g., </a:t>
            </a:r>
            <a:r>
              <a:rPr lang="en-GB" sz="1800" dirty="0" err="1">
                <a:latin typeface="Comic Sans MS" panose="030F0702030302020204" pitchFamily="66" charset="0"/>
              </a:rPr>
              <a:t>igh</a:t>
            </a:r>
            <a:r>
              <a:rPr lang="en-GB" sz="1800" dirty="0">
                <a:latin typeface="Comic Sans MS" panose="030F0702030302020204" pitchFamily="66" charset="0"/>
              </a:rPr>
              <a:t>, ear, air</a:t>
            </a:r>
            <a:endParaRPr sz="1800" dirty="0">
              <a:latin typeface="Comic Sans MS" panose="030F0702030302020204" pitchFamily="66" charset="0"/>
            </a:endParaRPr>
          </a:p>
        </p:txBody>
      </p:sp>
      <p:grpSp>
        <p:nvGrpSpPr>
          <p:cNvPr id="342" name="Google Shape;342;p19"/>
          <p:cNvGrpSpPr/>
          <p:nvPr/>
        </p:nvGrpSpPr>
        <p:grpSpPr>
          <a:xfrm flipH="1">
            <a:off x="7483640" y="3579907"/>
            <a:ext cx="1717219" cy="1563602"/>
            <a:chOff x="5930700" y="247325"/>
            <a:chExt cx="1451825" cy="1321950"/>
          </a:xfrm>
        </p:grpSpPr>
        <p:sp>
          <p:nvSpPr>
            <p:cNvPr id="343" name="Google Shape;343;p19"/>
            <p:cNvSpPr/>
            <p:nvPr/>
          </p:nvSpPr>
          <p:spPr>
            <a:xfrm>
              <a:off x="5930700" y="247325"/>
              <a:ext cx="1155875" cy="1152650"/>
            </a:xfrm>
            <a:custGeom>
              <a:avLst/>
              <a:gdLst/>
              <a:ahLst/>
              <a:cxnLst/>
              <a:rect l="l" t="t" r="r" b="b"/>
              <a:pathLst>
                <a:path w="46235" h="46106" extrusionOk="0">
                  <a:moveTo>
                    <a:pt x="23448" y="0"/>
                  </a:moveTo>
                  <a:lnTo>
                    <a:pt x="22863" y="25"/>
                  </a:lnTo>
                  <a:lnTo>
                    <a:pt x="21819" y="331"/>
                  </a:lnTo>
                  <a:lnTo>
                    <a:pt x="20903" y="917"/>
                  </a:lnTo>
                  <a:lnTo>
                    <a:pt x="20190" y="1706"/>
                  </a:lnTo>
                  <a:lnTo>
                    <a:pt x="19935" y="2189"/>
                  </a:lnTo>
                  <a:lnTo>
                    <a:pt x="19553" y="1808"/>
                  </a:lnTo>
                  <a:lnTo>
                    <a:pt x="18637" y="1247"/>
                  </a:lnTo>
                  <a:lnTo>
                    <a:pt x="17593" y="967"/>
                  </a:lnTo>
                  <a:lnTo>
                    <a:pt x="16498" y="993"/>
                  </a:lnTo>
                  <a:lnTo>
                    <a:pt x="15964" y="1146"/>
                  </a:lnTo>
                  <a:lnTo>
                    <a:pt x="15429" y="1349"/>
                  </a:lnTo>
                  <a:lnTo>
                    <a:pt x="14512" y="1960"/>
                  </a:lnTo>
                  <a:lnTo>
                    <a:pt x="13850" y="2800"/>
                  </a:lnTo>
                  <a:lnTo>
                    <a:pt x="13418" y="3793"/>
                  </a:lnTo>
                  <a:lnTo>
                    <a:pt x="13341" y="4328"/>
                  </a:lnTo>
                  <a:lnTo>
                    <a:pt x="12858" y="4099"/>
                  </a:lnTo>
                  <a:lnTo>
                    <a:pt x="11814" y="3870"/>
                  </a:lnTo>
                  <a:lnTo>
                    <a:pt x="10719" y="3946"/>
                  </a:lnTo>
                  <a:lnTo>
                    <a:pt x="9701" y="4328"/>
                  </a:lnTo>
                  <a:lnTo>
                    <a:pt x="9217" y="4634"/>
                  </a:lnTo>
                  <a:lnTo>
                    <a:pt x="8784" y="5015"/>
                  </a:lnTo>
                  <a:lnTo>
                    <a:pt x="8122" y="5906"/>
                  </a:lnTo>
                  <a:lnTo>
                    <a:pt x="7766" y="6899"/>
                  </a:lnTo>
                  <a:lnTo>
                    <a:pt x="7689" y="7969"/>
                  </a:lnTo>
                  <a:lnTo>
                    <a:pt x="7791" y="8503"/>
                  </a:lnTo>
                  <a:lnTo>
                    <a:pt x="7257" y="8452"/>
                  </a:lnTo>
                  <a:lnTo>
                    <a:pt x="6187" y="8580"/>
                  </a:lnTo>
                  <a:lnTo>
                    <a:pt x="5194" y="8987"/>
                  </a:lnTo>
                  <a:lnTo>
                    <a:pt x="4329" y="9674"/>
                  </a:lnTo>
                  <a:lnTo>
                    <a:pt x="3998" y="10133"/>
                  </a:lnTo>
                  <a:lnTo>
                    <a:pt x="3692" y="10616"/>
                  </a:lnTo>
                  <a:lnTo>
                    <a:pt x="3361" y="11660"/>
                  </a:lnTo>
                  <a:lnTo>
                    <a:pt x="3336" y="12729"/>
                  </a:lnTo>
                  <a:lnTo>
                    <a:pt x="3616" y="13773"/>
                  </a:lnTo>
                  <a:lnTo>
                    <a:pt x="3871" y="14257"/>
                  </a:lnTo>
                  <a:lnTo>
                    <a:pt x="3336" y="14359"/>
                  </a:lnTo>
                  <a:lnTo>
                    <a:pt x="2369" y="14817"/>
                  </a:lnTo>
                  <a:lnTo>
                    <a:pt x="1554" y="15530"/>
                  </a:lnTo>
                  <a:lnTo>
                    <a:pt x="968" y="16472"/>
                  </a:lnTo>
                  <a:lnTo>
                    <a:pt x="790" y="17006"/>
                  </a:lnTo>
                  <a:lnTo>
                    <a:pt x="663" y="17567"/>
                  </a:lnTo>
                  <a:lnTo>
                    <a:pt x="688" y="18661"/>
                  </a:lnTo>
                  <a:lnTo>
                    <a:pt x="1019" y="19705"/>
                  </a:lnTo>
                  <a:lnTo>
                    <a:pt x="1630" y="20596"/>
                  </a:lnTo>
                  <a:lnTo>
                    <a:pt x="2038" y="20953"/>
                  </a:lnTo>
                  <a:lnTo>
                    <a:pt x="1554" y="21233"/>
                  </a:lnTo>
                  <a:lnTo>
                    <a:pt x="790" y="21971"/>
                  </a:lnTo>
                  <a:lnTo>
                    <a:pt x="255" y="22913"/>
                  </a:lnTo>
                  <a:lnTo>
                    <a:pt x="1" y="23982"/>
                  </a:lnTo>
                  <a:lnTo>
                    <a:pt x="1" y="24568"/>
                  </a:lnTo>
                  <a:lnTo>
                    <a:pt x="26" y="24771"/>
                  </a:lnTo>
                  <a:lnTo>
                    <a:pt x="52" y="24975"/>
                  </a:lnTo>
                  <a:lnTo>
                    <a:pt x="52" y="25153"/>
                  </a:lnTo>
                  <a:lnTo>
                    <a:pt x="77" y="25357"/>
                  </a:lnTo>
                  <a:lnTo>
                    <a:pt x="154" y="25943"/>
                  </a:lnTo>
                  <a:lnTo>
                    <a:pt x="561" y="26961"/>
                  </a:lnTo>
                  <a:lnTo>
                    <a:pt x="1248" y="27801"/>
                  </a:lnTo>
                  <a:lnTo>
                    <a:pt x="2114" y="28412"/>
                  </a:lnTo>
                  <a:lnTo>
                    <a:pt x="2623" y="28616"/>
                  </a:lnTo>
                  <a:lnTo>
                    <a:pt x="2292" y="29048"/>
                  </a:lnTo>
                  <a:lnTo>
                    <a:pt x="1834" y="30016"/>
                  </a:lnTo>
                  <a:lnTo>
                    <a:pt x="1656" y="31085"/>
                  </a:lnTo>
                  <a:lnTo>
                    <a:pt x="1808" y="32180"/>
                  </a:lnTo>
                  <a:lnTo>
                    <a:pt x="2012" y="32715"/>
                  </a:lnTo>
                  <a:lnTo>
                    <a:pt x="2267" y="33224"/>
                  </a:lnTo>
                  <a:lnTo>
                    <a:pt x="3005" y="34038"/>
                  </a:lnTo>
                  <a:lnTo>
                    <a:pt x="3922" y="34624"/>
                  </a:lnTo>
                  <a:lnTo>
                    <a:pt x="4940" y="34929"/>
                  </a:lnTo>
                  <a:lnTo>
                    <a:pt x="5475" y="34955"/>
                  </a:lnTo>
                  <a:lnTo>
                    <a:pt x="5296" y="35464"/>
                  </a:lnTo>
                  <a:lnTo>
                    <a:pt x="5194" y="36533"/>
                  </a:lnTo>
                  <a:lnTo>
                    <a:pt x="5373" y="37577"/>
                  </a:lnTo>
                  <a:lnTo>
                    <a:pt x="5856" y="38570"/>
                  </a:lnTo>
                  <a:lnTo>
                    <a:pt x="6238" y="39003"/>
                  </a:lnTo>
                  <a:lnTo>
                    <a:pt x="6646" y="39410"/>
                  </a:lnTo>
                  <a:lnTo>
                    <a:pt x="7588" y="39945"/>
                  </a:lnTo>
                  <a:lnTo>
                    <a:pt x="8631" y="40199"/>
                  </a:lnTo>
                  <a:lnTo>
                    <a:pt x="9701" y="40174"/>
                  </a:lnTo>
                  <a:lnTo>
                    <a:pt x="10235" y="40021"/>
                  </a:lnTo>
                  <a:lnTo>
                    <a:pt x="10235" y="40556"/>
                  </a:lnTo>
                  <a:lnTo>
                    <a:pt x="10464" y="41600"/>
                  </a:lnTo>
                  <a:lnTo>
                    <a:pt x="10974" y="42542"/>
                  </a:lnTo>
                  <a:lnTo>
                    <a:pt x="11763" y="43331"/>
                  </a:lnTo>
                  <a:lnTo>
                    <a:pt x="12247" y="43611"/>
                  </a:lnTo>
                  <a:lnTo>
                    <a:pt x="12756" y="43865"/>
                  </a:lnTo>
                  <a:lnTo>
                    <a:pt x="13850" y="44069"/>
                  </a:lnTo>
                  <a:lnTo>
                    <a:pt x="14920" y="43967"/>
                  </a:lnTo>
                  <a:lnTo>
                    <a:pt x="15913" y="43585"/>
                  </a:lnTo>
                  <a:lnTo>
                    <a:pt x="16371" y="43280"/>
                  </a:lnTo>
                  <a:lnTo>
                    <a:pt x="16524" y="43789"/>
                  </a:lnTo>
                  <a:lnTo>
                    <a:pt x="17084" y="44706"/>
                  </a:lnTo>
                  <a:lnTo>
                    <a:pt x="17898" y="45444"/>
                  </a:lnTo>
                  <a:lnTo>
                    <a:pt x="18891" y="45928"/>
                  </a:lnTo>
                  <a:lnTo>
                    <a:pt x="19451" y="46055"/>
                  </a:lnTo>
                  <a:lnTo>
                    <a:pt x="20012" y="46106"/>
                  </a:lnTo>
                  <a:lnTo>
                    <a:pt x="21106" y="45953"/>
                  </a:lnTo>
                  <a:lnTo>
                    <a:pt x="22074" y="45520"/>
                  </a:lnTo>
                  <a:lnTo>
                    <a:pt x="22914" y="44833"/>
                  </a:lnTo>
                  <a:lnTo>
                    <a:pt x="23219" y="44400"/>
                  </a:lnTo>
                  <a:lnTo>
                    <a:pt x="23525" y="44782"/>
                  </a:lnTo>
                  <a:lnTo>
                    <a:pt x="24263" y="45418"/>
                  </a:lnTo>
                  <a:lnTo>
                    <a:pt x="25129" y="45851"/>
                  </a:lnTo>
                  <a:lnTo>
                    <a:pt x="26096" y="46055"/>
                  </a:lnTo>
                  <a:lnTo>
                    <a:pt x="26605" y="46055"/>
                  </a:lnTo>
                  <a:lnTo>
                    <a:pt x="26809" y="46029"/>
                  </a:lnTo>
                  <a:lnTo>
                    <a:pt x="27013" y="46004"/>
                  </a:lnTo>
                  <a:lnTo>
                    <a:pt x="27573" y="45877"/>
                  </a:lnTo>
                  <a:lnTo>
                    <a:pt x="28566" y="45393"/>
                  </a:lnTo>
                  <a:lnTo>
                    <a:pt x="29355" y="44655"/>
                  </a:lnTo>
                  <a:lnTo>
                    <a:pt x="29915" y="43738"/>
                  </a:lnTo>
                  <a:lnTo>
                    <a:pt x="30068" y="43229"/>
                  </a:lnTo>
                  <a:lnTo>
                    <a:pt x="30526" y="43535"/>
                  </a:lnTo>
                  <a:lnTo>
                    <a:pt x="31519" y="43916"/>
                  </a:lnTo>
                  <a:lnTo>
                    <a:pt x="32588" y="43993"/>
                  </a:lnTo>
                  <a:lnTo>
                    <a:pt x="33683" y="43789"/>
                  </a:lnTo>
                  <a:lnTo>
                    <a:pt x="34192" y="43535"/>
                  </a:lnTo>
                  <a:lnTo>
                    <a:pt x="34676" y="43229"/>
                  </a:lnTo>
                  <a:lnTo>
                    <a:pt x="35465" y="42440"/>
                  </a:lnTo>
                  <a:lnTo>
                    <a:pt x="35974" y="41498"/>
                  </a:lnTo>
                  <a:lnTo>
                    <a:pt x="36203" y="40454"/>
                  </a:lnTo>
                  <a:lnTo>
                    <a:pt x="36178" y="39919"/>
                  </a:lnTo>
                  <a:lnTo>
                    <a:pt x="36713" y="40047"/>
                  </a:lnTo>
                  <a:lnTo>
                    <a:pt x="37782" y="40098"/>
                  </a:lnTo>
                  <a:lnTo>
                    <a:pt x="38826" y="39818"/>
                  </a:lnTo>
                  <a:lnTo>
                    <a:pt x="39768" y="39257"/>
                  </a:lnTo>
                  <a:lnTo>
                    <a:pt x="40175" y="38876"/>
                  </a:lnTo>
                  <a:lnTo>
                    <a:pt x="40531" y="38417"/>
                  </a:lnTo>
                  <a:lnTo>
                    <a:pt x="41015" y="37450"/>
                  </a:lnTo>
                  <a:lnTo>
                    <a:pt x="41193" y="36381"/>
                  </a:lnTo>
                  <a:lnTo>
                    <a:pt x="41066" y="35311"/>
                  </a:lnTo>
                  <a:lnTo>
                    <a:pt x="40888" y="34802"/>
                  </a:lnTo>
                  <a:lnTo>
                    <a:pt x="41422" y="34777"/>
                  </a:lnTo>
                  <a:lnTo>
                    <a:pt x="42466" y="34471"/>
                  </a:lnTo>
                  <a:lnTo>
                    <a:pt x="43357" y="33886"/>
                  </a:lnTo>
                  <a:lnTo>
                    <a:pt x="44070" y="33046"/>
                  </a:lnTo>
                  <a:lnTo>
                    <a:pt x="44325" y="32536"/>
                  </a:lnTo>
                  <a:lnTo>
                    <a:pt x="44528" y="32002"/>
                  </a:lnTo>
                  <a:lnTo>
                    <a:pt x="44681" y="30907"/>
                  </a:lnTo>
                  <a:lnTo>
                    <a:pt x="44503" y="29838"/>
                  </a:lnTo>
                  <a:lnTo>
                    <a:pt x="44045" y="28870"/>
                  </a:lnTo>
                  <a:lnTo>
                    <a:pt x="43688" y="28437"/>
                  </a:lnTo>
                  <a:lnTo>
                    <a:pt x="44197" y="28234"/>
                  </a:lnTo>
                  <a:lnTo>
                    <a:pt x="45063" y="27623"/>
                  </a:lnTo>
                  <a:lnTo>
                    <a:pt x="45725" y="26757"/>
                  </a:lnTo>
                  <a:lnTo>
                    <a:pt x="46132" y="25739"/>
                  </a:lnTo>
                  <a:lnTo>
                    <a:pt x="46209" y="25179"/>
                  </a:lnTo>
                  <a:lnTo>
                    <a:pt x="46234" y="24593"/>
                  </a:lnTo>
                  <a:lnTo>
                    <a:pt x="46005" y="23524"/>
                  </a:lnTo>
                  <a:lnTo>
                    <a:pt x="45496" y="22582"/>
                  </a:lnTo>
                  <a:lnTo>
                    <a:pt x="44758" y="21818"/>
                  </a:lnTo>
                  <a:lnTo>
                    <a:pt x="44299" y="21538"/>
                  </a:lnTo>
                  <a:lnTo>
                    <a:pt x="44707" y="21182"/>
                  </a:lnTo>
                  <a:lnTo>
                    <a:pt x="45318" y="20291"/>
                  </a:lnTo>
                  <a:lnTo>
                    <a:pt x="45674" y="19272"/>
                  </a:lnTo>
                  <a:lnTo>
                    <a:pt x="45750" y="18178"/>
                  </a:lnTo>
                  <a:lnTo>
                    <a:pt x="45623" y="17617"/>
                  </a:lnTo>
                  <a:lnTo>
                    <a:pt x="45470" y="17083"/>
                  </a:lnTo>
                  <a:lnTo>
                    <a:pt x="44910" y="16115"/>
                  </a:lnTo>
                  <a:lnTo>
                    <a:pt x="44121" y="15403"/>
                  </a:lnTo>
                  <a:lnTo>
                    <a:pt x="43154" y="14919"/>
                  </a:lnTo>
                  <a:lnTo>
                    <a:pt x="42619" y="14792"/>
                  </a:lnTo>
                  <a:lnTo>
                    <a:pt x="42899" y="14308"/>
                  </a:lnTo>
                  <a:lnTo>
                    <a:pt x="43205" y="13289"/>
                  </a:lnTo>
                  <a:lnTo>
                    <a:pt x="43230" y="12195"/>
                  </a:lnTo>
                  <a:lnTo>
                    <a:pt x="42924" y="11151"/>
                  </a:lnTo>
                  <a:lnTo>
                    <a:pt x="42644" y="10642"/>
                  </a:lnTo>
                  <a:lnTo>
                    <a:pt x="42313" y="10184"/>
                  </a:lnTo>
                  <a:lnTo>
                    <a:pt x="41473" y="9471"/>
                  </a:lnTo>
                  <a:lnTo>
                    <a:pt x="40480" y="9038"/>
                  </a:lnTo>
                  <a:lnTo>
                    <a:pt x="39411" y="8885"/>
                  </a:lnTo>
                  <a:lnTo>
                    <a:pt x="38877" y="8936"/>
                  </a:lnTo>
                  <a:lnTo>
                    <a:pt x="38978" y="8401"/>
                  </a:lnTo>
                  <a:lnTo>
                    <a:pt x="38953" y="7332"/>
                  </a:lnTo>
                  <a:lnTo>
                    <a:pt x="38596" y="6314"/>
                  </a:lnTo>
                  <a:lnTo>
                    <a:pt x="37985" y="5397"/>
                  </a:lnTo>
                  <a:lnTo>
                    <a:pt x="37553" y="5041"/>
                  </a:lnTo>
                  <a:lnTo>
                    <a:pt x="37069" y="4710"/>
                  </a:lnTo>
                  <a:lnTo>
                    <a:pt x="36051" y="4303"/>
                  </a:lnTo>
                  <a:lnTo>
                    <a:pt x="34981" y="4201"/>
                  </a:lnTo>
                  <a:lnTo>
                    <a:pt x="33937" y="4404"/>
                  </a:lnTo>
                  <a:lnTo>
                    <a:pt x="33428" y="4608"/>
                  </a:lnTo>
                  <a:lnTo>
                    <a:pt x="33377" y="4073"/>
                  </a:lnTo>
                  <a:lnTo>
                    <a:pt x="32970" y="3081"/>
                  </a:lnTo>
                  <a:lnTo>
                    <a:pt x="32334" y="2215"/>
                  </a:lnTo>
                  <a:lnTo>
                    <a:pt x="31443" y="1553"/>
                  </a:lnTo>
                  <a:lnTo>
                    <a:pt x="30908" y="1349"/>
                  </a:lnTo>
                  <a:lnTo>
                    <a:pt x="30373" y="1171"/>
                  </a:lnTo>
                  <a:lnTo>
                    <a:pt x="29279" y="1120"/>
                  </a:lnTo>
                  <a:lnTo>
                    <a:pt x="28235" y="1375"/>
                  </a:lnTo>
                  <a:lnTo>
                    <a:pt x="27293" y="1909"/>
                  </a:lnTo>
                  <a:lnTo>
                    <a:pt x="26885" y="2266"/>
                  </a:lnTo>
                  <a:lnTo>
                    <a:pt x="26656" y="1782"/>
                  </a:lnTo>
                  <a:lnTo>
                    <a:pt x="25969" y="967"/>
                  </a:lnTo>
                  <a:lnTo>
                    <a:pt x="25078" y="382"/>
                  </a:lnTo>
                  <a:lnTo>
                    <a:pt x="24009" y="51"/>
                  </a:lnTo>
                  <a:lnTo>
                    <a:pt x="23448"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9"/>
            <p:cNvSpPr/>
            <p:nvPr/>
          </p:nvSpPr>
          <p:spPr>
            <a:xfrm>
              <a:off x="6102550" y="866600"/>
              <a:ext cx="68125" cy="190975"/>
            </a:xfrm>
            <a:custGeom>
              <a:avLst/>
              <a:gdLst/>
              <a:ahLst/>
              <a:cxnLst/>
              <a:rect l="l" t="t" r="r" b="b"/>
              <a:pathLst>
                <a:path w="2725" h="7639" extrusionOk="0">
                  <a:moveTo>
                    <a:pt x="2725" y="0"/>
                  </a:moveTo>
                  <a:lnTo>
                    <a:pt x="2165" y="51"/>
                  </a:lnTo>
                  <a:lnTo>
                    <a:pt x="1172" y="459"/>
                  </a:lnTo>
                  <a:lnTo>
                    <a:pt x="434" y="1197"/>
                  </a:lnTo>
                  <a:lnTo>
                    <a:pt x="26" y="2190"/>
                  </a:lnTo>
                  <a:lnTo>
                    <a:pt x="1" y="2750"/>
                  </a:lnTo>
                  <a:lnTo>
                    <a:pt x="1" y="4914"/>
                  </a:lnTo>
                  <a:lnTo>
                    <a:pt x="26" y="5474"/>
                  </a:lnTo>
                  <a:lnTo>
                    <a:pt x="434" y="6467"/>
                  </a:lnTo>
                  <a:lnTo>
                    <a:pt x="1172" y="7205"/>
                  </a:lnTo>
                  <a:lnTo>
                    <a:pt x="2165" y="7613"/>
                  </a:lnTo>
                  <a:lnTo>
                    <a:pt x="2725" y="7638"/>
                  </a:lnTo>
                  <a:lnTo>
                    <a:pt x="2725"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p:nvPr/>
          </p:nvSpPr>
          <p:spPr>
            <a:xfrm>
              <a:off x="6847225" y="866600"/>
              <a:ext cx="68125" cy="190975"/>
            </a:xfrm>
            <a:custGeom>
              <a:avLst/>
              <a:gdLst/>
              <a:ahLst/>
              <a:cxnLst/>
              <a:rect l="l" t="t" r="r" b="b"/>
              <a:pathLst>
                <a:path w="2725" h="7639" extrusionOk="0">
                  <a:moveTo>
                    <a:pt x="1" y="0"/>
                  </a:moveTo>
                  <a:lnTo>
                    <a:pt x="1" y="7638"/>
                  </a:lnTo>
                  <a:lnTo>
                    <a:pt x="535" y="7613"/>
                  </a:lnTo>
                  <a:lnTo>
                    <a:pt x="1528" y="7205"/>
                  </a:lnTo>
                  <a:lnTo>
                    <a:pt x="2266" y="6467"/>
                  </a:lnTo>
                  <a:lnTo>
                    <a:pt x="2674" y="5474"/>
                  </a:lnTo>
                  <a:lnTo>
                    <a:pt x="2725" y="4914"/>
                  </a:lnTo>
                  <a:lnTo>
                    <a:pt x="2725" y="2750"/>
                  </a:lnTo>
                  <a:lnTo>
                    <a:pt x="2674" y="2190"/>
                  </a:lnTo>
                  <a:lnTo>
                    <a:pt x="2266" y="1197"/>
                  </a:lnTo>
                  <a:lnTo>
                    <a:pt x="1528" y="459"/>
                  </a:lnTo>
                  <a:lnTo>
                    <a:pt x="535" y="51"/>
                  </a:lnTo>
                  <a:lnTo>
                    <a:pt x="1"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9"/>
            <p:cNvSpPr/>
            <p:nvPr/>
          </p:nvSpPr>
          <p:spPr>
            <a:xfrm>
              <a:off x="6403600" y="1254850"/>
              <a:ext cx="210700" cy="264150"/>
            </a:xfrm>
            <a:custGeom>
              <a:avLst/>
              <a:gdLst/>
              <a:ahLst/>
              <a:cxnLst/>
              <a:rect l="l" t="t" r="r" b="b"/>
              <a:pathLst>
                <a:path w="8428" h="10566" extrusionOk="0">
                  <a:moveTo>
                    <a:pt x="1" y="0"/>
                  </a:moveTo>
                  <a:lnTo>
                    <a:pt x="1" y="10566"/>
                  </a:lnTo>
                  <a:lnTo>
                    <a:pt x="8428" y="10566"/>
                  </a:lnTo>
                  <a:lnTo>
                    <a:pt x="8428"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9"/>
            <p:cNvSpPr/>
            <p:nvPr/>
          </p:nvSpPr>
          <p:spPr>
            <a:xfrm>
              <a:off x="6157925" y="439525"/>
              <a:ext cx="701425" cy="875800"/>
            </a:xfrm>
            <a:custGeom>
              <a:avLst/>
              <a:gdLst/>
              <a:ahLst/>
              <a:cxnLst/>
              <a:rect l="l" t="t" r="r" b="b"/>
              <a:pathLst>
                <a:path w="28057" h="35032" extrusionOk="0">
                  <a:moveTo>
                    <a:pt x="14028" y="1"/>
                  </a:moveTo>
                  <a:lnTo>
                    <a:pt x="13316" y="26"/>
                  </a:lnTo>
                  <a:lnTo>
                    <a:pt x="11890" y="153"/>
                  </a:lnTo>
                  <a:lnTo>
                    <a:pt x="10515" y="433"/>
                  </a:lnTo>
                  <a:lnTo>
                    <a:pt x="9217" y="841"/>
                  </a:lnTo>
                  <a:lnTo>
                    <a:pt x="7944" y="1375"/>
                  </a:lnTo>
                  <a:lnTo>
                    <a:pt x="6747" y="2037"/>
                  </a:lnTo>
                  <a:lnTo>
                    <a:pt x="5627" y="2776"/>
                  </a:lnTo>
                  <a:lnTo>
                    <a:pt x="4609" y="3641"/>
                  </a:lnTo>
                  <a:lnTo>
                    <a:pt x="3641" y="4583"/>
                  </a:lnTo>
                  <a:lnTo>
                    <a:pt x="2801" y="5627"/>
                  </a:lnTo>
                  <a:lnTo>
                    <a:pt x="2037" y="6747"/>
                  </a:lnTo>
                  <a:lnTo>
                    <a:pt x="1375" y="7944"/>
                  </a:lnTo>
                  <a:lnTo>
                    <a:pt x="866" y="9191"/>
                  </a:lnTo>
                  <a:lnTo>
                    <a:pt x="433" y="10515"/>
                  </a:lnTo>
                  <a:lnTo>
                    <a:pt x="153" y="11890"/>
                  </a:lnTo>
                  <a:lnTo>
                    <a:pt x="26" y="13316"/>
                  </a:lnTo>
                  <a:lnTo>
                    <a:pt x="1" y="14028"/>
                  </a:lnTo>
                  <a:lnTo>
                    <a:pt x="1" y="21004"/>
                  </a:lnTo>
                  <a:lnTo>
                    <a:pt x="26" y="21717"/>
                  </a:lnTo>
                  <a:lnTo>
                    <a:pt x="153" y="23143"/>
                  </a:lnTo>
                  <a:lnTo>
                    <a:pt x="433" y="24517"/>
                  </a:lnTo>
                  <a:lnTo>
                    <a:pt x="866" y="25841"/>
                  </a:lnTo>
                  <a:lnTo>
                    <a:pt x="1375" y="27089"/>
                  </a:lnTo>
                  <a:lnTo>
                    <a:pt x="2037" y="28285"/>
                  </a:lnTo>
                  <a:lnTo>
                    <a:pt x="2801" y="29405"/>
                  </a:lnTo>
                  <a:lnTo>
                    <a:pt x="3641" y="30449"/>
                  </a:lnTo>
                  <a:lnTo>
                    <a:pt x="4609" y="31391"/>
                  </a:lnTo>
                  <a:lnTo>
                    <a:pt x="5627" y="32257"/>
                  </a:lnTo>
                  <a:lnTo>
                    <a:pt x="6747" y="32995"/>
                  </a:lnTo>
                  <a:lnTo>
                    <a:pt x="7944" y="33657"/>
                  </a:lnTo>
                  <a:lnTo>
                    <a:pt x="9217" y="34192"/>
                  </a:lnTo>
                  <a:lnTo>
                    <a:pt x="10515" y="34599"/>
                  </a:lnTo>
                  <a:lnTo>
                    <a:pt x="11890" y="34879"/>
                  </a:lnTo>
                  <a:lnTo>
                    <a:pt x="13316" y="35006"/>
                  </a:lnTo>
                  <a:lnTo>
                    <a:pt x="14028" y="35032"/>
                  </a:lnTo>
                  <a:lnTo>
                    <a:pt x="14767" y="35006"/>
                  </a:lnTo>
                  <a:lnTo>
                    <a:pt x="16167" y="34879"/>
                  </a:lnTo>
                  <a:lnTo>
                    <a:pt x="17542" y="34599"/>
                  </a:lnTo>
                  <a:lnTo>
                    <a:pt x="18866" y="34192"/>
                  </a:lnTo>
                  <a:lnTo>
                    <a:pt x="20113" y="33657"/>
                  </a:lnTo>
                  <a:lnTo>
                    <a:pt x="21310" y="32995"/>
                  </a:lnTo>
                  <a:lnTo>
                    <a:pt x="22430" y="32257"/>
                  </a:lnTo>
                  <a:lnTo>
                    <a:pt x="23474" y="31391"/>
                  </a:lnTo>
                  <a:lnTo>
                    <a:pt x="24416" y="30449"/>
                  </a:lnTo>
                  <a:lnTo>
                    <a:pt x="25281" y="29405"/>
                  </a:lnTo>
                  <a:lnTo>
                    <a:pt x="26045" y="28285"/>
                  </a:lnTo>
                  <a:lnTo>
                    <a:pt x="26682" y="27089"/>
                  </a:lnTo>
                  <a:lnTo>
                    <a:pt x="27216" y="25841"/>
                  </a:lnTo>
                  <a:lnTo>
                    <a:pt x="27624" y="24517"/>
                  </a:lnTo>
                  <a:lnTo>
                    <a:pt x="27904" y="23143"/>
                  </a:lnTo>
                  <a:lnTo>
                    <a:pt x="28056" y="21717"/>
                  </a:lnTo>
                  <a:lnTo>
                    <a:pt x="28056" y="21004"/>
                  </a:lnTo>
                  <a:lnTo>
                    <a:pt x="28056" y="14028"/>
                  </a:lnTo>
                  <a:lnTo>
                    <a:pt x="28056" y="13316"/>
                  </a:lnTo>
                  <a:lnTo>
                    <a:pt x="27904" y="11890"/>
                  </a:lnTo>
                  <a:lnTo>
                    <a:pt x="27624" y="10515"/>
                  </a:lnTo>
                  <a:lnTo>
                    <a:pt x="27216" y="9191"/>
                  </a:lnTo>
                  <a:lnTo>
                    <a:pt x="26682" y="7944"/>
                  </a:lnTo>
                  <a:lnTo>
                    <a:pt x="26045" y="6747"/>
                  </a:lnTo>
                  <a:lnTo>
                    <a:pt x="25281" y="5627"/>
                  </a:lnTo>
                  <a:lnTo>
                    <a:pt x="24416" y="4583"/>
                  </a:lnTo>
                  <a:lnTo>
                    <a:pt x="23474" y="3641"/>
                  </a:lnTo>
                  <a:lnTo>
                    <a:pt x="22430" y="2776"/>
                  </a:lnTo>
                  <a:lnTo>
                    <a:pt x="21310" y="2037"/>
                  </a:lnTo>
                  <a:lnTo>
                    <a:pt x="20113" y="1375"/>
                  </a:lnTo>
                  <a:lnTo>
                    <a:pt x="18866" y="841"/>
                  </a:lnTo>
                  <a:lnTo>
                    <a:pt x="17542" y="433"/>
                  </a:lnTo>
                  <a:lnTo>
                    <a:pt x="16167" y="153"/>
                  </a:lnTo>
                  <a:lnTo>
                    <a:pt x="14767" y="26"/>
                  </a:lnTo>
                  <a:lnTo>
                    <a:pt x="14028" y="1"/>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9"/>
            <p:cNvSpPr/>
            <p:nvPr/>
          </p:nvSpPr>
          <p:spPr>
            <a:xfrm>
              <a:off x="6282675" y="933425"/>
              <a:ext cx="91050" cy="90400"/>
            </a:xfrm>
            <a:custGeom>
              <a:avLst/>
              <a:gdLst/>
              <a:ahLst/>
              <a:cxnLst/>
              <a:rect l="l" t="t" r="r" b="b"/>
              <a:pathLst>
                <a:path w="3642" h="3616" extrusionOk="0">
                  <a:moveTo>
                    <a:pt x="1834" y="1"/>
                  </a:moveTo>
                  <a:lnTo>
                    <a:pt x="1452" y="26"/>
                  </a:lnTo>
                  <a:lnTo>
                    <a:pt x="815" y="281"/>
                  </a:lnTo>
                  <a:lnTo>
                    <a:pt x="306" y="790"/>
                  </a:lnTo>
                  <a:lnTo>
                    <a:pt x="26" y="1426"/>
                  </a:lnTo>
                  <a:lnTo>
                    <a:pt x="1" y="1808"/>
                  </a:lnTo>
                  <a:lnTo>
                    <a:pt x="26" y="2165"/>
                  </a:lnTo>
                  <a:lnTo>
                    <a:pt x="306" y="2827"/>
                  </a:lnTo>
                  <a:lnTo>
                    <a:pt x="815" y="3310"/>
                  </a:lnTo>
                  <a:lnTo>
                    <a:pt x="1452" y="3590"/>
                  </a:lnTo>
                  <a:lnTo>
                    <a:pt x="1834" y="3616"/>
                  </a:lnTo>
                  <a:lnTo>
                    <a:pt x="2190" y="3590"/>
                  </a:lnTo>
                  <a:lnTo>
                    <a:pt x="2852" y="3310"/>
                  </a:lnTo>
                  <a:lnTo>
                    <a:pt x="3336" y="2827"/>
                  </a:lnTo>
                  <a:lnTo>
                    <a:pt x="3616" y="2165"/>
                  </a:lnTo>
                  <a:lnTo>
                    <a:pt x="3641" y="1808"/>
                  </a:lnTo>
                  <a:lnTo>
                    <a:pt x="3616" y="1426"/>
                  </a:lnTo>
                  <a:lnTo>
                    <a:pt x="3336" y="790"/>
                  </a:lnTo>
                  <a:lnTo>
                    <a:pt x="2852" y="281"/>
                  </a:lnTo>
                  <a:lnTo>
                    <a:pt x="2190" y="26"/>
                  </a:lnTo>
                  <a:lnTo>
                    <a:pt x="1834"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9"/>
            <p:cNvSpPr/>
            <p:nvPr/>
          </p:nvSpPr>
          <p:spPr>
            <a:xfrm>
              <a:off x="6643550" y="933425"/>
              <a:ext cx="91050" cy="90400"/>
            </a:xfrm>
            <a:custGeom>
              <a:avLst/>
              <a:gdLst/>
              <a:ahLst/>
              <a:cxnLst/>
              <a:rect l="l" t="t" r="r" b="b"/>
              <a:pathLst>
                <a:path w="3642" h="3616" extrusionOk="0">
                  <a:moveTo>
                    <a:pt x="1834" y="1"/>
                  </a:moveTo>
                  <a:lnTo>
                    <a:pt x="1452" y="26"/>
                  </a:lnTo>
                  <a:lnTo>
                    <a:pt x="790" y="281"/>
                  </a:lnTo>
                  <a:lnTo>
                    <a:pt x="306" y="790"/>
                  </a:lnTo>
                  <a:lnTo>
                    <a:pt x="26" y="1426"/>
                  </a:lnTo>
                  <a:lnTo>
                    <a:pt x="1" y="1808"/>
                  </a:lnTo>
                  <a:lnTo>
                    <a:pt x="26" y="2165"/>
                  </a:lnTo>
                  <a:lnTo>
                    <a:pt x="306" y="2827"/>
                  </a:lnTo>
                  <a:lnTo>
                    <a:pt x="790" y="3310"/>
                  </a:lnTo>
                  <a:lnTo>
                    <a:pt x="1452" y="3590"/>
                  </a:lnTo>
                  <a:lnTo>
                    <a:pt x="1834" y="3616"/>
                  </a:lnTo>
                  <a:lnTo>
                    <a:pt x="2190" y="3590"/>
                  </a:lnTo>
                  <a:lnTo>
                    <a:pt x="2852" y="3310"/>
                  </a:lnTo>
                  <a:lnTo>
                    <a:pt x="3336" y="2827"/>
                  </a:lnTo>
                  <a:lnTo>
                    <a:pt x="3616" y="2165"/>
                  </a:lnTo>
                  <a:lnTo>
                    <a:pt x="3641" y="1808"/>
                  </a:lnTo>
                  <a:lnTo>
                    <a:pt x="3616" y="1426"/>
                  </a:lnTo>
                  <a:lnTo>
                    <a:pt x="3336" y="790"/>
                  </a:lnTo>
                  <a:lnTo>
                    <a:pt x="2852" y="281"/>
                  </a:lnTo>
                  <a:lnTo>
                    <a:pt x="2190" y="26"/>
                  </a:lnTo>
                  <a:lnTo>
                    <a:pt x="1834"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9"/>
            <p:cNvSpPr/>
            <p:nvPr/>
          </p:nvSpPr>
          <p:spPr>
            <a:xfrm>
              <a:off x="5987350" y="1359225"/>
              <a:ext cx="1042575" cy="210050"/>
            </a:xfrm>
            <a:custGeom>
              <a:avLst/>
              <a:gdLst/>
              <a:ahLst/>
              <a:cxnLst/>
              <a:rect l="l" t="t" r="r" b="b"/>
              <a:pathLst>
                <a:path w="41703" h="8402" extrusionOk="0">
                  <a:moveTo>
                    <a:pt x="16651" y="1"/>
                  </a:moveTo>
                  <a:lnTo>
                    <a:pt x="12323" y="153"/>
                  </a:lnTo>
                  <a:lnTo>
                    <a:pt x="11177" y="179"/>
                  </a:lnTo>
                  <a:lnTo>
                    <a:pt x="9140" y="484"/>
                  </a:lnTo>
                  <a:lnTo>
                    <a:pt x="7307" y="1070"/>
                  </a:lnTo>
                  <a:lnTo>
                    <a:pt x="5703" y="1910"/>
                  </a:lnTo>
                  <a:lnTo>
                    <a:pt x="4227" y="2979"/>
                  </a:lnTo>
                  <a:lnTo>
                    <a:pt x="2903" y="4303"/>
                  </a:lnTo>
                  <a:lnTo>
                    <a:pt x="1706" y="5805"/>
                  </a:lnTo>
                  <a:lnTo>
                    <a:pt x="561" y="7485"/>
                  </a:lnTo>
                  <a:lnTo>
                    <a:pt x="1" y="8402"/>
                  </a:lnTo>
                  <a:lnTo>
                    <a:pt x="41702" y="8402"/>
                  </a:lnTo>
                  <a:lnTo>
                    <a:pt x="41168" y="7485"/>
                  </a:lnTo>
                  <a:lnTo>
                    <a:pt x="40022" y="5805"/>
                  </a:lnTo>
                  <a:lnTo>
                    <a:pt x="38800" y="4303"/>
                  </a:lnTo>
                  <a:lnTo>
                    <a:pt x="37476" y="2979"/>
                  </a:lnTo>
                  <a:lnTo>
                    <a:pt x="36025" y="1910"/>
                  </a:lnTo>
                  <a:lnTo>
                    <a:pt x="34396" y="1070"/>
                  </a:lnTo>
                  <a:lnTo>
                    <a:pt x="32588" y="484"/>
                  </a:lnTo>
                  <a:lnTo>
                    <a:pt x="30526" y="179"/>
                  </a:lnTo>
                  <a:lnTo>
                    <a:pt x="29406" y="153"/>
                  </a:lnTo>
                  <a:lnTo>
                    <a:pt x="25078" y="1"/>
                  </a:lnTo>
                  <a:lnTo>
                    <a:pt x="25052" y="433"/>
                  </a:lnTo>
                  <a:lnTo>
                    <a:pt x="24874" y="1248"/>
                  </a:lnTo>
                  <a:lnTo>
                    <a:pt x="24568" y="2012"/>
                  </a:lnTo>
                  <a:lnTo>
                    <a:pt x="24110" y="2674"/>
                  </a:lnTo>
                  <a:lnTo>
                    <a:pt x="23550" y="3259"/>
                  </a:lnTo>
                  <a:lnTo>
                    <a:pt x="22863" y="3692"/>
                  </a:lnTo>
                  <a:lnTo>
                    <a:pt x="22124" y="4023"/>
                  </a:lnTo>
                  <a:lnTo>
                    <a:pt x="21284" y="4201"/>
                  </a:lnTo>
                  <a:lnTo>
                    <a:pt x="20419" y="4201"/>
                  </a:lnTo>
                  <a:lnTo>
                    <a:pt x="19604" y="4023"/>
                  </a:lnTo>
                  <a:lnTo>
                    <a:pt x="18840" y="3692"/>
                  </a:lnTo>
                  <a:lnTo>
                    <a:pt x="18178" y="3259"/>
                  </a:lnTo>
                  <a:lnTo>
                    <a:pt x="17593" y="2674"/>
                  </a:lnTo>
                  <a:lnTo>
                    <a:pt x="17160" y="2012"/>
                  </a:lnTo>
                  <a:lnTo>
                    <a:pt x="16829" y="1248"/>
                  </a:lnTo>
                  <a:lnTo>
                    <a:pt x="16651" y="433"/>
                  </a:lnTo>
                  <a:lnTo>
                    <a:pt x="16651" y="1"/>
                  </a:lnTo>
                  <a:close/>
                </a:path>
              </a:pathLst>
            </a:custGeom>
            <a:solidFill>
              <a:srgbClr val="F1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9"/>
            <p:cNvSpPr/>
            <p:nvPr/>
          </p:nvSpPr>
          <p:spPr>
            <a:xfrm>
              <a:off x="6364150" y="1359225"/>
              <a:ext cx="288975" cy="148950"/>
            </a:xfrm>
            <a:custGeom>
              <a:avLst/>
              <a:gdLst/>
              <a:ahLst/>
              <a:cxnLst/>
              <a:rect l="l" t="t" r="r" b="b"/>
              <a:pathLst>
                <a:path w="11559" h="5958" extrusionOk="0">
                  <a:moveTo>
                    <a:pt x="1579" y="1"/>
                  </a:moveTo>
                  <a:lnTo>
                    <a:pt x="26" y="51"/>
                  </a:lnTo>
                  <a:lnTo>
                    <a:pt x="0" y="128"/>
                  </a:lnTo>
                  <a:lnTo>
                    <a:pt x="0" y="179"/>
                  </a:lnTo>
                  <a:lnTo>
                    <a:pt x="26" y="790"/>
                  </a:lnTo>
                  <a:lnTo>
                    <a:pt x="255" y="1910"/>
                  </a:lnTo>
                  <a:lnTo>
                    <a:pt x="688" y="2954"/>
                  </a:lnTo>
                  <a:lnTo>
                    <a:pt x="1324" y="3870"/>
                  </a:lnTo>
                  <a:lnTo>
                    <a:pt x="2113" y="4659"/>
                  </a:lnTo>
                  <a:lnTo>
                    <a:pt x="3030" y="5270"/>
                  </a:lnTo>
                  <a:lnTo>
                    <a:pt x="4074" y="5703"/>
                  </a:lnTo>
                  <a:lnTo>
                    <a:pt x="5194" y="5958"/>
                  </a:lnTo>
                  <a:lnTo>
                    <a:pt x="6390" y="5958"/>
                  </a:lnTo>
                  <a:lnTo>
                    <a:pt x="7511" y="5703"/>
                  </a:lnTo>
                  <a:lnTo>
                    <a:pt x="8555" y="5270"/>
                  </a:lnTo>
                  <a:lnTo>
                    <a:pt x="9471" y="4659"/>
                  </a:lnTo>
                  <a:lnTo>
                    <a:pt x="10260" y="3870"/>
                  </a:lnTo>
                  <a:lnTo>
                    <a:pt x="10871" y="2954"/>
                  </a:lnTo>
                  <a:lnTo>
                    <a:pt x="11304" y="1910"/>
                  </a:lnTo>
                  <a:lnTo>
                    <a:pt x="11533" y="790"/>
                  </a:lnTo>
                  <a:lnTo>
                    <a:pt x="11559" y="179"/>
                  </a:lnTo>
                  <a:lnTo>
                    <a:pt x="11559" y="128"/>
                  </a:lnTo>
                  <a:lnTo>
                    <a:pt x="11559" y="51"/>
                  </a:lnTo>
                  <a:lnTo>
                    <a:pt x="10006" y="1"/>
                  </a:lnTo>
                  <a:lnTo>
                    <a:pt x="9980" y="433"/>
                  </a:lnTo>
                  <a:lnTo>
                    <a:pt x="9802" y="1248"/>
                  </a:lnTo>
                  <a:lnTo>
                    <a:pt x="9496" y="2012"/>
                  </a:lnTo>
                  <a:lnTo>
                    <a:pt x="9038" y="2674"/>
                  </a:lnTo>
                  <a:lnTo>
                    <a:pt x="8478" y="3259"/>
                  </a:lnTo>
                  <a:lnTo>
                    <a:pt x="7791" y="3692"/>
                  </a:lnTo>
                  <a:lnTo>
                    <a:pt x="7052" y="4023"/>
                  </a:lnTo>
                  <a:lnTo>
                    <a:pt x="6212" y="4201"/>
                  </a:lnTo>
                  <a:lnTo>
                    <a:pt x="5347" y="4201"/>
                  </a:lnTo>
                  <a:lnTo>
                    <a:pt x="4532" y="4023"/>
                  </a:lnTo>
                  <a:lnTo>
                    <a:pt x="3768" y="3692"/>
                  </a:lnTo>
                  <a:lnTo>
                    <a:pt x="3106" y="3259"/>
                  </a:lnTo>
                  <a:lnTo>
                    <a:pt x="2521" y="2674"/>
                  </a:lnTo>
                  <a:lnTo>
                    <a:pt x="2088" y="2012"/>
                  </a:lnTo>
                  <a:lnTo>
                    <a:pt x="1757" y="1248"/>
                  </a:lnTo>
                  <a:lnTo>
                    <a:pt x="1579" y="433"/>
                  </a:lnTo>
                  <a:lnTo>
                    <a:pt x="1579" y="1"/>
                  </a:lnTo>
                  <a:close/>
                </a:path>
              </a:pathLst>
            </a:custGeom>
            <a:solidFill>
              <a:srgbClr val="F47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9"/>
            <p:cNvSpPr/>
            <p:nvPr/>
          </p:nvSpPr>
          <p:spPr>
            <a:xfrm>
              <a:off x="6457075" y="974800"/>
              <a:ext cx="99950" cy="119675"/>
            </a:xfrm>
            <a:custGeom>
              <a:avLst/>
              <a:gdLst/>
              <a:ahLst/>
              <a:cxnLst/>
              <a:rect l="l" t="t" r="r" b="b"/>
              <a:pathLst>
                <a:path w="3998" h="4787" extrusionOk="0">
                  <a:moveTo>
                    <a:pt x="1884" y="0"/>
                  </a:moveTo>
                  <a:lnTo>
                    <a:pt x="1655" y="306"/>
                  </a:lnTo>
                  <a:lnTo>
                    <a:pt x="1553" y="586"/>
                  </a:lnTo>
                  <a:lnTo>
                    <a:pt x="0" y="4252"/>
                  </a:lnTo>
                  <a:lnTo>
                    <a:pt x="0" y="4303"/>
                  </a:lnTo>
                  <a:lnTo>
                    <a:pt x="0" y="4354"/>
                  </a:lnTo>
                  <a:lnTo>
                    <a:pt x="484" y="4558"/>
                  </a:lnTo>
                  <a:lnTo>
                    <a:pt x="1477" y="4787"/>
                  </a:lnTo>
                  <a:lnTo>
                    <a:pt x="2495" y="4787"/>
                  </a:lnTo>
                  <a:lnTo>
                    <a:pt x="3514" y="4558"/>
                  </a:lnTo>
                  <a:lnTo>
                    <a:pt x="3997" y="4354"/>
                  </a:lnTo>
                  <a:lnTo>
                    <a:pt x="3997" y="4303"/>
                  </a:lnTo>
                  <a:lnTo>
                    <a:pt x="3972" y="4252"/>
                  </a:lnTo>
                  <a:lnTo>
                    <a:pt x="2419" y="586"/>
                  </a:lnTo>
                  <a:lnTo>
                    <a:pt x="2343" y="306"/>
                  </a:lnTo>
                  <a:lnTo>
                    <a:pt x="2113" y="0"/>
                  </a:lnTo>
                  <a:close/>
                </a:path>
              </a:pathLst>
            </a:custGeom>
            <a:solidFill>
              <a:srgbClr val="825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9"/>
            <p:cNvSpPr/>
            <p:nvPr/>
          </p:nvSpPr>
          <p:spPr>
            <a:xfrm>
              <a:off x="6457075" y="1083625"/>
              <a:ext cx="99950" cy="37575"/>
            </a:xfrm>
            <a:custGeom>
              <a:avLst/>
              <a:gdLst/>
              <a:ahLst/>
              <a:cxnLst/>
              <a:rect l="l" t="t" r="r" b="b"/>
              <a:pathLst>
                <a:path w="3998" h="1503" extrusionOk="0">
                  <a:moveTo>
                    <a:pt x="0" y="1"/>
                  </a:moveTo>
                  <a:lnTo>
                    <a:pt x="0" y="306"/>
                  </a:lnTo>
                  <a:lnTo>
                    <a:pt x="331" y="841"/>
                  </a:lnTo>
                  <a:lnTo>
                    <a:pt x="917" y="1248"/>
                  </a:lnTo>
                  <a:lnTo>
                    <a:pt x="1553" y="1477"/>
                  </a:lnTo>
                  <a:lnTo>
                    <a:pt x="1833" y="1503"/>
                  </a:lnTo>
                  <a:lnTo>
                    <a:pt x="2139" y="1503"/>
                  </a:lnTo>
                  <a:lnTo>
                    <a:pt x="2419" y="1477"/>
                  </a:lnTo>
                  <a:lnTo>
                    <a:pt x="3081" y="1248"/>
                  </a:lnTo>
                  <a:lnTo>
                    <a:pt x="3641" y="841"/>
                  </a:lnTo>
                  <a:lnTo>
                    <a:pt x="3997" y="306"/>
                  </a:lnTo>
                  <a:lnTo>
                    <a:pt x="3997" y="1"/>
                  </a:lnTo>
                  <a:lnTo>
                    <a:pt x="3514" y="205"/>
                  </a:lnTo>
                  <a:lnTo>
                    <a:pt x="2495" y="434"/>
                  </a:lnTo>
                  <a:lnTo>
                    <a:pt x="1477" y="434"/>
                  </a:lnTo>
                  <a:lnTo>
                    <a:pt x="484" y="205"/>
                  </a:lnTo>
                  <a:lnTo>
                    <a:pt x="0"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9"/>
            <p:cNvSpPr/>
            <p:nvPr/>
          </p:nvSpPr>
          <p:spPr>
            <a:xfrm>
              <a:off x="6301775" y="949350"/>
              <a:ext cx="26750" cy="26100"/>
            </a:xfrm>
            <a:custGeom>
              <a:avLst/>
              <a:gdLst/>
              <a:ahLst/>
              <a:cxnLst/>
              <a:rect l="l" t="t" r="r" b="b"/>
              <a:pathLst>
                <a:path w="1070" h="1044" extrusionOk="0">
                  <a:moveTo>
                    <a:pt x="535" y="0"/>
                  </a:moveTo>
                  <a:lnTo>
                    <a:pt x="331" y="26"/>
                  </a:lnTo>
                  <a:lnTo>
                    <a:pt x="26" y="306"/>
                  </a:lnTo>
                  <a:lnTo>
                    <a:pt x="0" y="509"/>
                  </a:lnTo>
                  <a:lnTo>
                    <a:pt x="26" y="738"/>
                  </a:lnTo>
                  <a:lnTo>
                    <a:pt x="331" y="1018"/>
                  </a:lnTo>
                  <a:lnTo>
                    <a:pt x="535" y="1044"/>
                  </a:lnTo>
                  <a:lnTo>
                    <a:pt x="739" y="1018"/>
                  </a:lnTo>
                  <a:lnTo>
                    <a:pt x="1044" y="738"/>
                  </a:lnTo>
                  <a:lnTo>
                    <a:pt x="1070" y="509"/>
                  </a:lnTo>
                  <a:lnTo>
                    <a:pt x="1044"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9"/>
            <p:cNvSpPr/>
            <p:nvPr/>
          </p:nvSpPr>
          <p:spPr>
            <a:xfrm>
              <a:off x="6662650" y="949350"/>
              <a:ext cx="26750" cy="26100"/>
            </a:xfrm>
            <a:custGeom>
              <a:avLst/>
              <a:gdLst/>
              <a:ahLst/>
              <a:cxnLst/>
              <a:rect l="l" t="t" r="r" b="b"/>
              <a:pathLst>
                <a:path w="1070" h="1044" extrusionOk="0">
                  <a:moveTo>
                    <a:pt x="535" y="0"/>
                  </a:moveTo>
                  <a:lnTo>
                    <a:pt x="306" y="26"/>
                  </a:lnTo>
                  <a:lnTo>
                    <a:pt x="26" y="306"/>
                  </a:lnTo>
                  <a:lnTo>
                    <a:pt x="1" y="509"/>
                  </a:lnTo>
                  <a:lnTo>
                    <a:pt x="26" y="738"/>
                  </a:lnTo>
                  <a:lnTo>
                    <a:pt x="306" y="1018"/>
                  </a:lnTo>
                  <a:lnTo>
                    <a:pt x="535" y="1044"/>
                  </a:lnTo>
                  <a:lnTo>
                    <a:pt x="739" y="1018"/>
                  </a:lnTo>
                  <a:lnTo>
                    <a:pt x="1019" y="738"/>
                  </a:lnTo>
                  <a:lnTo>
                    <a:pt x="1070" y="509"/>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9"/>
            <p:cNvSpPr/>
            <p:nvPr/>
          </p:nvSpPr>
          <p:spPr>
            <a:xfrm>
              <a:off x="6255300" y="1037175"/>
              <a:ext cx="146425" cy="68750"/>
            </a:xfrm>
            <a:custGeom>
              <a:avLst/>
              <a:gdLst/>
              <a:ahLst/>
              <a:cxnLst/>
              <a:rect l="l" t="t" r="r" b="b"/>
              <a:pathLst>
                <a:path w="5857" h="2750" extrusionOk="0">
                  <a:moveTo>
                    <a:pt x="1376" y="0"/>
                  </a:moveTo>
                  <a:lnTo>
                    <a:pt x="1096" y="26"/>
                  </a:lnTo>
                  <a:lnTo>
                    <a:pt x="612" y="229"/>
                  </a:lnTo>
                  <a:lnTo>
                    <a:pt x="230" y="611"/>
                  </a:lnTo>
                  <a:lnTo>
                    <a:pt x="26" y="1095"/>
                  </a:lnTo>
                  <a:lnTo>
                    <a:pt x="1" y="1375"/>
                  </a:lnTo>
                  <a:lnTo>
                    <a:pt x="26" y="1655"/>
                  </a:lnTo>
                  <a:lnTo>
                    <a:pt x="230" y="2164"/>
                  </a:lnTo>
                  <a:lnTo>
                    <a:pt x="612" y="2521"/>
                  </a:lnTo>
                  <a:lnTo>
                    <a:pt x="1096" y="2750"/>
                  </a:lnTo>
                  <a:lnTo>
                    <a:pt x="4762" y="2750"/>
                  </a:lnTo>
                  <a:lnTo>
                    <a:pt x="5245" y="2521"/>
                  </a:lnTo>
                  <a:lnTo>
                    <a:pt x="5627" y="2164"/>
                  </a:lnTo>
                  <a:lnTo>
                    <a:pt x="5831" y="1655"/>
                  </a:lnTo>
                  <a:lnTo>
                    <a:pt x="5856" y="1375"/>
                  </a:lnTo>
                  <a:lnTo>
                    <a:pt x="5831" y="1095"/>
                  </a:lnTo>
                  <a:lnTo>
                    <a:pt x="5627" y="611"/>
                  </a:lnTo>
                  <a:lnTo>
                    <a:pt x="5245" y="229"/>
                  </a:lnTo>
                  <a:lnTo>
                    <a:pt x="4762" y="26"/>
                  </a:lnTo>
                  <a:lnTo>
                    <a:pt x="4482"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9"/>
            <p:cNvSpPr/>
            <p:nvPr/>
          </p:nvSpPr>
          <p:spPr>
            <a:xfrm>
              <a:off x="6616200" y="1037175"/>
              <a:ext cx="145775" cy="68750"/>
            </a:xfrm>
            <a:custGeom>
              <a:avLst/>
              <a:gdLst/>
              <a:ahLst/>
              <a:cxnLst/>
              <a:rect l="l" t="t" r="r" b="b"/>
              <a:pathLst>
                <a:path w="5831" h="2750" extrusionOk="0">
                  <a:moveTo>
                    <a:pt x="1375" y="0"/>
                  </a:moveTo>
                  <a:lnTo>
                    <a:pt x="1095" y="26"/>
                  </a:lnTo>
                  <a:lnTo>
                    <a:pt x="586" y="229"/>
                  </a:lnTo>
                  <a:lnTo>
                    <a:pt x="229" y="611"/>
                  </a:lnTo>
                  <a:lnTo>
                    <a:pt x="25" y="1095"/>
                  </a:lnTo>
                  <a:lnTo>
                    <a:pt x="0" y="1375"/>
                  </a:lnTo>
                  <a:lnTo>
                    <a:pt x="25" y="1655"/>
                  </a:lnTo>
                  <a:lnTo>
                    <a:pt x="229" y="2164"/>
                  </a:lnTo>
                  <a:lnTo>
                    <a:pt x="586" y="2521"/>
                  </a:lnTo>
                  <a:lnTo>
                    <a:pt x="1095" y="2750"/>
                  </a:lnTo>
                  <a:lnTo>
                    <a:pt x="4735" y="2750"/>
                  </a:lnTo>
                  <a:lnTo>
                    <a:pt x="5245" y="2521"/>
                  </a:lnTo>
                  <a:lnTo>
                    <a:pt x="5601" y="2164"/>
                  </a:lnTo>
                  <a:lnTo>
                    <a:pt x="5805" y="1655"/>
                  </a:lnTo>
                  <a:lnTo>
                    <a:pt x="5830" y="1375"/>
                  </a:lnTo>
                  <a:lnTo>
                    <a:pt x="5805" y="1095"/>
                  </a:lnTo>
                  <a:lnTo>
                    <a:pt x="5601" y="611"/>
                  </a:lnTo>
                  <a:lnTo>
                    <a:pt x="5245" y="229"/>
                  </a:lnTo>
                  <a:lnTo>
                    <a:pt x="4735" y="26"/>
                  </a:lnTo>
                  <a:lnTo>
                    <a:pt x="4455"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9"/>
            <p:cNvSpPr/>
            <p:nvPr/>
          </p:nvSpPr>
          <p:spPr>
            <a:xfrm>
              <a:off x="6273125" y="857050"/>
              <a:ext cx="110775" cy="21675"/>
            </a:xfrm>
            <a:custGeom>
              <a:avLst/>
              <a:gdLst/>
              <a:ahLst/>
              <a:cxnLst/>
              <a:rect l="l" t="t" r="r" b="b"/>
              <a:pathLst>
                <a:path w="4431" h="867" fill="none" extrusionOk="0">
                  <a:moveTo>
                    <a:pt x="4431" y="866"/>
                  </a:moveTo>
                  <a:lnTo>
                    <a:pt x="4176" y="662"/>
                  </a:lnTo>
                  <a:lnTo>
                    <a:pt x="3667" y="306"/>
                  </a:lnTo>
                  <a:lnTo>
                    <a:pt x="2801" y="1"/>
                  </a:lnTo>
                  <a:lnTo>
                    <a:pt x="1605" y="1"/>
                  </a:lnTo>
                  <a:lnTo>
                    <a:pt x="764" y="306"/>
                  </a:lnTo>
                  <a:lnTo>
                    <a:pt x="230" y="662"/>
                  </a:lnTo>
                  <a:lnTo>
                    <a:pt x="1"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9"/>
            <p:cNvSpPr/>
            <p:nvPr/>
          </p:nvSpPr>
          <p:spPr>
            <a:xfrm>
              <a:off x="6634000" y="857050"/>
              <a:ext cx="110150" cy="21675"/>
            </a:xfrm>
            <a:custGeom>
              <a:avLst/>
              <a:gdLst/>
              <a:ahLst/>
              <a:cxnLst/>
              <a:rect l="l" t="t" r="r" b="b"/>
              <a:pathLst>
                <a:path w="4406" h="867" fill="none" extrusionOk="0">
                  <a:moveTo>
                    <a:pt x="4405" y="866"/>
                  </a:moveTo>
                  <a:lnTo>
                    <a:pt x="4176" y="662"/>
                  </a:lnTo>
                  <a:lnTo>
                    <a:pt x="3667" y="306"/>
                  </a:lnTo>
                  <a:lnTo>
                    <a:pt x="2801" y="1"/>
                  </a:lnTo>
                  <a:lnTo>
                    <a:pt x="1605" y="1"/>
                  </a:lnTo>
                  <a:lnTo>
                    <a:pt x="739" y="306"/>
                  </a:lnTo>
                  <a:lnTo>
                    <a:pt x="230" y="662"/>
                  </a:lnTo>
                  <a:lnTo>
                    <a:pt x="1"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9"/>
            <p:cNvSpPr/>
            <p:nvPr/>
          </p:nvSpPr>
          <p:spPr>
            <a:xfrm>
              <a:off x="6446875" y="1172750"/>
              <a:ext cx="123500" cy="35650"/>
            </a:xfrm>
            <a:custGeom>
              <a:avLst/>
              <a:gdLst/>
              <a:ahLst/>
              <a:cxnLst/>
              <a:rect l="l" t="t" r="r" b="b"/>
              <a:pathLst>
                <a:path w="4940" h="1426" extrusionOk="0">
                  <a:moveTo>
                    <a:pt x="1" y="0"/>
                  </a:moveTo>
                  <a:lnTo>
                    <a:pt x="154" y="306"/>
                  </a:lnTo>
                  <a:lnTo>
                    <a:pt x="612" y="815"/>
                  </a:lnTo>
                  <a:lnTo>
                    <a:pt x="1274" y="1197"/>
                  </a:lnTo>
                  <a:lnTo>
                    <a:pt x="2038" y="1400"/>
                  </a:lnTo>
                  <a:lnTo>
                    <a:pt x="2470" y="1426"/>
                  </a:lnTo>
                  <a:lnTo>
                    <a:pt x="2903" y="1400"/>
                  </a:lnTo>
                  <a:lnTo>
                    <a:pt x="3667" y="1197"/>
                  </a:lnTo>
                  <a:lnTo>
                    <a:pt x="4329" y="815"/>
                  </a:lnTo>
                  <a:lnTo>
                    <a:pt x="4787" y="306"/>
                  </a:lnTo>
                  <a:lnTo>
                    <a:pt x="4940" y="0"/>
                  </a:lnTo>
                  <a:close/>
                </a:path>
              </a:pathLst>
            </a:custGeom>
            <a:solidFill>
              <a:srgbClr val="5A1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9"/>
            <p:cNvSpPr/>
            <p:nvPr/>
          </p:nvSpPr>
          <p:spPr>
            <a:xfrm>
              <a:off x="6081550" y="405800"/>
              <a:ext cx="852250" cy="528300"/>
            </a:xfrm>
            <a:custGeom>
              <a:avLst/>
              <a:gdLst/>
              <a:ahLst/>
              <a:cxnLst/>
              <a:rect l="l" t="t" r="r" b="b"/>
              <a:pathLst>
                <a:path w="34090" h="21132" extrusionOk="0">
                  <a:moveTo>
                    <a:pt x="17185" y="0"/>
                  </a:moveTo>
                  <a:lnTo>
                    <a:pt x="16345" y="51"/>
                  </a:lnTo>
                  <a:lnTo>
                    <a:pt x="14741" y="153"/>
                  </a:lnTo>
                  <a:lnTo>
                    <a:pt x="11839" y="739"/>
                  </a:lnTo>
                  <a:lnTo>
                    <a:pt x="9344" y="1681"/>
                  </a:lnTo>
                  <a:lnTo>
                    <a:pt x="7231" y="2928"/>
                  </a:lnTo>
                  <a:lnTo>
                    <a:pt x="5474" y="4430"/>
                  </a:lnTo>
                  <a:lnTo>
                    <a:pt x="4023" y="6110"/>
                  </a:lnTo>
                  <a:lnTo>
                    <a:pt x="2852" y="7943"/>
                  </a:lnTo>
                  <a:lnTo>
                    <a:pt x="1910" y="9827"/>
                  </a:lnTo>
                  <a:lnTo>
                    <a:pt x="1223" y="11762"/>
                  </a:lnTo>
                  <a:lnTo>
                    <a:pt x="713" y="13621"/>
                  </a:lnTo>
                  <a:lnTo>
                    <a:pt x="230" y="16268"/>
                  </a:lnTo>
                  <a:lnTo>
                    <a:pt x="1" y="20291"/>
                  </a:lnTo>
                  <a:lnTo>
                    <a:pt x="26" y="20902"/>
                  </a:lnTo>
                  <a:lnTo>
                    <a:pt x="408" y="20978"/>
                  </a:lnTo>
                  <a:lnTo>
                    <a:pt x="1146" y="20978"/>
                  </a:lnTo>
                  <a:lnTo>
                    <a:pt x="1910" y="20826"/>
                  </a:lnTo>
                  <a:lnTo>
                    <a:pt x="2597" y="20520"/>
                  </a:lnTo>
                  <a:lnTo>
                    <a:pt x="3234" y="20087"/>
                  </a:lnTo>
                  <a:lnTo>
                    <a:pt x="3769" y="19502"/>
                  </a:lnTo>
                  <a:lnTo>
                    <a:pt x="4150" y="18814"/>
                  </a:lnTo>
                  <a:lnTo>
                    <a:pt x="4354" y="18000"/>
                  </a:lnTo>
                  <a:lnTo>
                    <a:pt x="4380" y="17541"/>
                  </a:lnTo>
                  <a:lnTo>
                    <a:pt x="4812" y="17363"/>
                  </a:lnTo>
                  <a:lnTo>
                    <a:pt x="5474" y="16727"/>
                  </a:lnTo>
                  <a:lnTo>
                    <a:pt x="5678" y="16294"/>
                  </a:lnTo>
                  <a:lnTo>
                    <a:pt x="5805" y="15810"/>
                  </a:lnTo>
                  <a:lnTo>
                    <a:pt x="5729" y="14868"/>
                  </a:lnTo>
                  <a:lnTo>
                    <a:pt x="5500" y="14461"/>
                  </a:lnTo>
                  <a:lnTo>
                    <a:pt x="5983" y="14435"/>
                  </a:lnTo>
                  <a:lnTo>
                    <a:pt x="6849" y="14028"/>
                  </a:lnTo>
                  <a:lnTo>
                    <a:pt x="7180" y="13672"/>
                  </a:lnTo>
                  <a:lnTo>
                    <a:pt x="7460" y="13264"/>
                  </a:lnTo>
                  <a:lnTo>
                    <a:pt x="7664" y="12297"/>
                  </a:lnTo>
                  <a:lnTo>
                    <a:pt x="7587" y="11839"/>
                  </a:lnTo>
                  <a:lnTo>
                    <a:pt x="7587" y="11839"/>
                  </a:lnTo>
                  <a:lnTo>
                    <a:pt x="8071" y="11940"/>
                  </a:lnTo>
                  <a:lnTo>
                    <a:pt x="9038" y="11813"/>
                  </a:lnTo>
                  <a:lnTo>
                    <a:pt x="9471" y="11559"/>
                  </a:lnTo>
                  <a:lnTo>
                    <a:pt x="9675" y="11406"/>
                  </a:lnTo>
                  <a:lnTo>
                    <a:pt x="10006" y="11024"/>
                  </a:lnTo>
                  <a:lnTo>
                    <a:pt x="10337" y="10362"/>
                  </a:lnTo>
                  <a:lnTo>
                    <a:pt x="10388" y="9878"/>
                  </a:lnTo>
                  <a:lnTo>
                    <a:pt x="10821" y="10133"/>
                  </a:lnTo>
                  <a:lnTo>
                    <a:pt x="11533" y="10235"/>
                  </a:lnTo>
                  <a:lnTo>
                    <a:pt x="12043" y="10184"/>
                  </a:lnTo>
                  <a:lnTo>
                    <a:pt x="12297" y="10107"/>
                  </a:lnTo>
                  <a:lnTo>
                    <a:pt x="12552" y="10006"/>
                  </a:lnTo>
                  <a:lnTo>
                    <a:pt x="12959" y="9725"/>
                  </a:lnTo>
                  <a:lnTo>
                    <a:pt x="13443" y="9165"/>
                  </a:lnTo>
                  <a:lnTo>
                    <a:pt x="13621" y="8707"/>
                  </a:lnTo>
                  <a:lnTo>
                    <a:pt x="13978" y="9038"/>
                  </a:lnTo>
                  <a:lnTo>
                    <a:pt x="14665" y="9318"/>
                  </a:lnTo>
                  <a:lnTo>
                    <a:pt x="15174" y="9395"/>
                  </a:lnTo>
                  <a:lnTo>
                    <a:pt x="15429" y="9369"/>
                  </a:lnTo>
                  <a:lnTo>
                    <a:pt x="15683" y="9344"/>
                  </a:lnTo>
                  <a:lnTo>
                    <a:pt x="16167" y="9165"/>
                  </a:lnTo>
                  <a:lnTo>
                    <a:pt x="16778" y="8707"/>
                  </a:lnTo>
                  <a:lnTo>
                    <a:pt x="17058" y="8300"/>
                  </a:lnTo>
                  <a:lnTo>
                    <a:pt x="17313" y="8707"/>
                  </a:lnTo>
                  <a:lnTo>
                    <a:pt x="17924" y="9165"/>
                  </a:lnTo>
                  <a:lnTo>
                    <a:pt x="18407" y="9344"/>
                  </a:lnTo>
                  <a:lnTo>
                    <a:pt x="18662" y="9369"/>
                  </a:lnTo>
                  <a:lnTo>
                    <a:pt x="18942" y="9395"/>
                  </a:lnTo>
                  <a:lnTo>
                    <a:pt x="19426" y="9318"/>
                  </a:lnTo>
                  <a:lnTo>
                    <a:pt x="20113" y="9038"/>
                  </a:lnTo>
                  <a:lnTo>
                    <a:pt x="20495" y="8682"/>
                  </a:lnTo>
                  <a:lnTo>
                    <a:pt x="20648" y="9165"/>
                  </a:lnTo>
                  <a:lnTo>
                    <a:pt x="21131" y="9725"/>
                  </a:lnTo>
                  <a:lnTo>
                    <a:pt x="21564" y="10006"/>
                  </a:lnTo>
                  <a:lnTo>
                    <a:pt x="21793" y="10107"/>
                  </a:lnTo>
                  <a:lnTo>
                    <a:pt x="22048" y="10184"/>
                  </a:lnTo>
                  <a:lnTo>
                    <a:pt x="22557" y="10235"/>
                  </a:lnTo>
                  <a:lnTo>
                    <a:pt x="23270" y="10107"/>
                  </a:lnTo>
                  <a:lnTo>
                    <a:pt x="23703" y="9878"/>
                  </a:lnTo>
                  <a:lnTo>
                    <a:pt x="23754" y="10362"/>
                  </a:lnTo>
                  <a:lnTo>
                    <a:pt x="24085" y="11024"/>
                  </a:lnTo>
                  <a:lnTo>
                    <a:pt x="24416" y="11406"/>
                  </a:lnTo>
                  <a:lnTo>
                    <a:pt x="24619" y="11559"/>
                  </a:lnTo>
                  <a:lnTo>
                    <a:pt x="25078" y="11813"/>
                  </a:lnTo>
                  <a:lnTo>
                    <a:pt x="26045" y="11940"/>
                  </a:lnTo>
                  <a:lnTo>
                    <a:pt x="26503" y="11813"/>
                  </a:lnTo>
                  <a:lnTo>
                    <a:pt x="26427" y="12297"/>
                  </a:lnTo>
                  <a:lnTo>
                    <a:pt x="26631" y="13239"/>
                  </a:lnTo>
                  <a:lnTo>
                    <a:pt x="26911" y="13672"/>
                  </a:lnTo>
                  <a:lnTo>
                    <a:pt x="27267" y="14028"/>
                  </a:lnTo>
                  <a:lnTo>
                    <a:pt x="28133" y="14410"/>
                  </a:lnTo>
                  <a:lnTo>
                    <a:pt x="28591" y="14435"/>
                  </a:lnTo>
                  <a:lnTo>
                    <a:pt x="28387" y="14868"/>
                  </a:lnTo>
                  <a:lnTo>
                    <a:pt x="28285" y="15785"/>
                  </a:lnTo>
                  <a:lnTo>
                    <a:pt x="28438" y="16268"/>
                  </a:lnTo>
                  <a:lnTo>
                    <a:pt x="28642" y="16727"/>
                  </a:lnTo>
                  <a:lnTo>
                    <a:pt x="29329" y="17363"/>
                  </a:lnTo>
                  <a:lnTo>
                    <a:pt x="29762" y="17541"/>
                  </a:lnTo>
                  <a:lnTo>
                    <a:pt x="29787" y="18000"/>
                  </a:lnTo>
                  <a:lnTo>
                    <a:pt x="29991" y="18840"/>
                  </a:lnTo>
                  <a:lnTo>
                    <a:pt x="30373" y="19578"/>
                  </a:lnTo>
                  <a:lnTo>
                    <a:pt x="30908" y="20189"/>
                  </a:lnTo>
                  <a:lnTo>
                    <a:pt x="31544" y="20673"/>
                  </a:lnTo>
                  <a:lnTo>
                    <a:pt x="32257" y="20978"/>
                  </a:lnTo>
                  <a:lnTo>
                    <a:pt x="32995" y="21131"/>
                  </a:lnTo>
                  <a:lnTo>
                    <a:pt x="33734" y="21055"/>
                  </a:lnTo>
                  <a:lnTo>
                    <a:pt x="34090" y="20902"/>
                  </a:lnTo>
                  <a:lnTo>
                    <a:pt x="34090" y="20240"/>
                  </a:lnTo>
                  <a:lnTo>
                    <a:pt x="33555" y="15937"/>
                  </a:lnTo>
                  <a:lnTo>
                    <a:pt x="32893" y="13137"/>
                  </a:lnTo>
                  <a:lnTo>
                    <a:pt x="32257" y="11151"/>
                  </a:lnTo>
                  <a:lnTo>
                    <a:pt x="31417" y="9165"/>
                  </a:lnTo>
                  <a:lnTo>
                    <a:pt x="30373" y="7205"/>
                  </a:lnTo>
                  <a:lnTo>
                    <a:pt x="29075" y="5372"/>
                  </a:lnTo>
                  <a:lnTo>
                    <a:pt x="27496" y="3692"/>
                  </a:lnTo>
                  <a:lnTo>
                    <a:pt x="25638" y="2241"/>
                  </a:lnTo>
                  <a:lnTo>
                    <a:pt x="23448" y="1120"/>
                  </a:lnTo>
                  <a:lnTo>
                    <a:pt x="21564" y="509"/>
                  </a:lnTo>
                  <a:lnTo>
                    <a:pt x="20189" y="229"/>
                  </a:lnTo>
                  <a:lnTo>
                    <a:pt x="18738" y="51"/>
                  </a:lnTo>
                  <a:lnTo>
                    <a:pt x="17185"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9"/>
            <p:cNvSpPr/>
            <p:nvPr/>
          </p:nvSpPr>
          <p:spPr>
            <a:xfrm>
              <a:off x="7025450" y="970350"/>
              <a:ext cx="357075" cy="585575"/>
            </a:xfrm>
            <a:custGeom>
              <a:avLst/>
              <a:gdLst/>
              <a:ahLst/>
              <a:cxnLst/>
              <a:rect l="l" t="t" r="r" b="b"/>
              <a:pathLst>
                <a:path w="14283" h="23423" extrusionOk="0">
                  <a:moveTo>
                    <a:pt x="9216" y="0"/>
                  </a:moveTo>
                  <a:lnTo>
                    <a:pt x="8783" y="77"/>
                  </a:lnTo>
                  <a:lnTo>
                    <a:pt x="8427" y="357"/>
                  </a:lnTo>
                  <a:lnTo>
                    <a:pt x="8172" y="738"/>
                  </a:lnTo>
                  <a:lnTo>
                    <a:pt x="8096" y="993"/>
                  </a:lnTo>
                  <a:lnTo>
                    <a:pt x="6365" y="8529"/>
                  </a:lnTo>
                  <a:lnTo>
                    <a:pt x="6059" y="8453"/>
                  </a:lnTo>
                  <a:lnTo>
                    <a:pt x="7587" y="1757"/>
                  </a:lnTo>
                  <a:lnTo>
                    <a:pt x="7638" y="1502"/>
                  </a:lnTo>
                  <a:lnTo>
                    <a:pt x="7587" y="1019"/>
                  </a:lnTo>
                  <a:lnTo>
                    <a:pt x="7383" y="637"/>
                  </a:lnTo>
                  <a:lnTo>
                    <a:pt x="7027" y="357"/>
                  </a:lnTo>
                  <a:lnTo>
                    <a:pt x="6823" y="280"/>
                  </a:lnTo>
                  <a:lnTo>
                    <a:pt x="6619" y="255"/>
                  </a:lnTo>
                  <a:lnTo>
                    <a:pt x="6187" y="357"/>
                  </a:lnTo>
                  <a:lnTo>
                    <a:pt x="5830" y="611"/>
                  </a:lnTo>
                  <a:lnTo>
                    <a:pt x="5576" y="1019"/>
                  </a:lnTo>
                  <a:lnTo>
                    <a:pt x="5499" y="1273"/>
                  </a:lnTo>
                  <a:lnTo>
                    <a:pt x="3386" y="10413"/>
                  </a:lnTo>
                  <a:lnTo>
                    <a:pt x="3157" y="9547"/>
                  </a:lnTo>
                  <a:lnTo>
                    <a:pt x="2648" y="8172"/>
                  </a:lnTo>
                  <a:lnTo>
                    <a:pt x="2139" y="7205"/>
                  </a:lnTo>
                  <a:lnTo>
                    <a:pt x="1629" y="6594"/>
                  </a:lnTo>
                  <a:lnTo>
                    <a:pt x="968" y="6110"/>
                  </a:lnTo>
                  <a:lnTo>
                    <a:pt x="382" y="6034"/>
                  </a:lnTo>
                  <a:lnTo>
                    <a:pt x="331" y="6059"/>
                  </a:lnTo>
                  <a:lnTo>
                    <a:pt x="178" y="6136"/>
                  </a:lnTo>
                  <a:lnTo>
                    <a:pt x="0" y="6441"/>
                  </a:lnTo>
                  <a:lnTo>
                    <a:pt x="0" y="6950"/>
                  </a:lnTo>
                  <a:lnTo>
                    <a:pt x="26" y="7052"/>
                  </a:lnTo>
                  <a:lnTo>
                    <a:pt x="560" y="9980"/>
                  </a:lnTo>
                  <a:lnTo>
                    <a:pt x="1171" y="13493"/>
                  </a:lnTo>
                  <a:lnTo>
                    <a:pt x="1222" y="13875"/>
                  </a:lnTo>
                  <a:lnTo>
                    <a:pt x="1426" y="14537"/>
                  </a:lnTo>
                  <a:lnTo>
                    <a:pt x="1909" y="15301"/>
                  </a:lnTo>
                  <a:lnTo>
                    <a:pt x="2953" y="16116"/>
                  </a:lnTo>
                  <a:lnTo>
                    <a:pt x="3157" y="16192"/>
                  </a:lnTo>
                  <a:lnTo>
                    <a:pt x="1859" y="21844"/>
                  </a:lnTo>
                  <a:lnTo>
                    <a:pt x="8809" y="23422"/>
                  </a:lnTo>
                  <a:lnTo>
                    <a:pt x="10158" y="17669"/>
                  </a:lnTo>
                  <a:lnTo>
                    <a:pt x="10285" y="17694"/>
                  </a:lnTo>
                  <a:lnTo>
                    <a:pt x="10718" y="17592"/>
                  </a:lnTo>
                  <a:lnTo>
                    <a:pt x="11202" y="17312"/>
                  </a:lnTo>
                  <a:lnTo>
                    <a:pt x="11635" y="16778"/>
                  </a:lnTo>
                  <a:lnTo>
                    <a:pt x="11762" y="16396"/>
                  </a:lnTo>
                  <a:lnTo>
                    <a:pt x="12093" y="14944"/>
                  </a:lnTo>
                  <a:lnTo>
                    <a:pt x="12831" y="11737"/>
                  </a:lnTo>
                  <a:lnTo>
                    <a:pt x="13086" y="10617"/>
                  </a:lnTo>
                  <a:lnTo>
                    <a:pt x="13213" y="10107"/>
                  </a:lnTo>
                  <a:lnTo>
                    <a:pt x="14232" y="5627"/>
                  </a:lnTo>
                  <a:lnTo>
                    <a:pt x="14282" y="5397"/>
                  </a:lnTo>
                  <a:lnTo>
                    <a:pt x="14232" y="4965"/>
                  </a:lnTo>
                  <a:lnTo>
                    <a:pt x="14028" y="4608"/>
                  </a:lnTo>
                  <a:lnTo>
                    <a:pt x="13722" y="4354"/>
                  </a:lnTo>
                  <a:lnTo>
                    <a:pt x="13519" y="4277"/>
                  </a:lnTo>
                  <a:lnTo>
                    <a:pt x="13315" y="4252"/>
                  </a:lnTo>
                  <a:lnTo>
                    <a:pt x="12933" y="4354"/>
                  </a:lnTo>
                  <a:lnTo>
                    <a:pt x="12602" y="4583"/>
                  </a:lnTo>
                  <a:lnTo>
                    <a:pt x="12373" y="4965"/>
                  </a:lnTo>
                  <a:lnTo>
                    <a:pt x="12297" y="5194"/>
                  </a:lnTo>
                  <a:lnTo>
                    <a:pt x="11253" y="9649"/>
                  </a:lnTo>
                  <a:lnTo>
                    <a:pt x="10871" y="9573"/>
                  </a:lnTo>
                  <a:lnTo>
                    <a:pt x="12322" y="3284"/>
                  </a:lnTo>
                  <a:lnTo>
                    <a:pt x="12373" y="3030"/>
                  </a:lnTo>
                  <a:lnTo>
                    <a:pt x="12322" y="2546"/>
                  </a:lnTo>
                  <a:lnTo>
                    <a:pt x="12093" y="2164"/>
                  </a:lnTo>
                  <a:lnTo>
                    <a:pt x="11762" y="1884"/>
                  </a:lnTo>
                  <a:lnTo>
                    <a:pt x="11558" y="1808"/>
                  </a:lnTo>
                  <a:lnTo>
                    <a:pt x="11329" y="1782"/>
                  </a:lnTo>
                  <a:lnTo>
                    <a:pt x="10922" y="1884"/>
                  </a:lnTo>
                  <a:lnTo>
                    <a:pt x="10565" y="2139"/>
                  </a:lnTo>
                  <a:lnTo>
                    <a:pt x="10285" y="2546"/>
                  </a:lnTo>
                  <a:lnTo>
                    <a:pt x="10235" y="2801"/>
                  </a:lnTo>
                  <a:lnTo>
                    <a:pt x="8783" y="9089"/>
                  </a:lnTo>
                  <a:lnTo>
                    <a:pt x="8452" y="9013"/>
                  </a:lnTo>
                  <a:lnTo>
                    <a:pt x="10209" y="1477"/>
                  </a:lnTo>
                  <a:lnTo>
                    <a:pt x="10235" y="1222"/>
                  </a:lnTo>
                  <a:lnTo>
                    <a:pt x="10184" y="764"/>
                  </a:lnTo>
                  <a:lnTo>
                    <a:pt x="9980" y="357"/>
                  </a:lnTo>
                  <a:lnTo>
                    <a:pt x="9649" y="77"/>
                  </a:lnTo>
                  <a:lnTo>
                    <a:pt x="9420" y="26"/>
                  </a:lnTo>
                  <a:lnTo>
                    <a:pt x="9216" y="0"/>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7109450" y="1230025"/>
              <a:ext cx="675" cy="25"/>
            </a:xfrm>
            <a:custGeom>
              <a:avLst/>
              <a:gdLst/>
              <a:ahLst/>
              <a:cxnLst/>
              <a:rect l="l" t="t" r="r" b="b"/>
              <a:pathLst>
                <a:path w="27" h="1" extrusionOk="0">
                  <a:moveTo>
                    <a:pt x="1" y="0"/>
                  </a:moveTo>
                  <a:lnTo>
                    <a:pt x="1" y="0"/>
                  </a:lnTo>
                  <a:lnTo>
                    <a:pt x="26"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7143175" y="1174650"/>
              <a:ext cx="190975" cy="55400"/>
            </a:xfrm>
            <a:custGeom>
              <a:avLst/>
              <a:gdLst/>
              <a:ahLst/>
              <a:cxnLst/>
              <a:rect l="l" t="t" r="r" b="b"/>
              <a:pathLst>
                <a:path w="7639" h="2216" extrusionOk="0">
                  <a:moveTo>
                    <a:pt x="103" y="0"/>
                  </a:moveTo>
                  <a:lnTo>
                    <a:pt x="1" y="484"/>
                  </a:lnTo>
                  <a:lnTo>
                    <a:pt x="7537" y="2215"/>
                  </a:lnTo>
                  <a:lnTo>
                    <a:pt x="7639" y="1732"/>
                  </a:lnTo>
                  <a:lnTo>
                    <a:pt x="6544" y="1477"/>
                  </a:lnTo>
                  <a:lnTo>
                    <a:pt x="6162" y="1401"/>
                  </a:lnTo>
                  <a:lnTo>
                    <a:pt x="4074" y="917"/>
                  </a:lnTo>
                  <a:lnTo>
                    <a:pt x="3743" y="841"/>
                  </a:lnTo>
                  <a:lnTo>
                    <a:pt x="3769" y="841"/>
                  </a:lnTo>
                  <a:lnTo>
                    <a:pt x="1656" y="357"/>
                  </a:lnTo>
                  <a:lnTo>
                    <a:pt x="1350" y="281"/>
                  </a:lnTo>
                  <a:lnTo>
                    <a:pt x="103"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7110100" y="1223650"/>
              <a:ext cx="105675" cy="159150"/>
            </a:xfrm>
            <a:custGeom>
              <a:avLst/>
              <a:gdLst/>
              <a:ahLst/>
              <a:cxnLst/>
              <a:rect l="l" t="t" r="r" b="b"/>
              <a:pathLst>
                <a:path w="4227" h="6366" extrusionOk="0">
                  <a:moveTo>
                    <a:pt x="51" y="1"/>
                  </a:moveTo>
                  <a:lnTo>
                    <a:pt x="51" y="26"/>
                  </a:lnTo>
                  <a:lnTo>
                    <a:pt x="0" y="255"/>
                  </a:lnTo>
                  <a:lnTo>
                    <a:pt x="229" y="306"/>
                  </a:lnTo>
                  <a:lnTo>
                    <a:pt x="1120" y="612"/>
                  </a:lnTo>
                  <a:lnTo>
                    <a:pt x="1859" y="1019"/>
                  </a:lnTo>
                  <a:lnTo>
                    <a:pt x="2597" y="1656"/>
                  </a:lnTo>
                  <a:lnTo>
                    <a:pt x="3259" y="2572"/>
                  </a:lnTo>
                  <a:lnTo>
                    <a:pt x="3717" y="3794"/>
                  </a:lnTo>
                  <a:lnTo>
                    <a:pt x="3895" y="5347"/>
                  </a:lnTo>
                  <a:lnTo>
                    <a:pt x="3819" y="6315"/>
                  </a:lnTo>
                  <a:lnTo>
                    <a:pt x="4099" y="6365"/>
                  </a:lnTo>
                  <a:lnTo>
                    <a:pt x="4150" y="6213"/>
                  </a:lnTo>
                  <a:lnTo>
                    <a:pt x="4226" y="5118"/>
                  </a:lnTo>
                  <a:lnTo>
                    <a:pt x="4175" y="4125"/>
                  </a:lnTo>
                  <a:lnTo>
                    <a:pt x="3895" y="3005"/>
                  </a:lnTo>
                  <a:lnTo>
                    <a:pt x="3335" y="1936"/>
                  </a:lnTo>
                  <a:lnTo>
                    <a:pt x="2393" y="968"/>
                  </a:lnTo>
                  <a:lnTo>
                    <a:pt x="1375" y="383"/>
                  </a:lnTo>
                  <a:lnTo>
                    <a:pt x="535" y="103"/>
                  </a:lnTo>
                  <a:lnTo>
                    <a:pt x="51"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a:off x="7087825" y="1403775"/>
              <a:ext cx="183950" cy="84675"/>
            </a:xfrm>
            <a:custGeom>
              <a:avLst/>
              <a:gdLst/>
              <a:ahLst/>
              <a:cxnLst/>
              <a:rect l="l" t="t" r="r" b="b"/>
              <a:pathLst>
                <a:path w="7358" h="3387" extrusionOk="0">
                  <a:moveTo>
                    <a:pt x="407" y="1"/>
                  </a:moveTo>
                  <a:lnTo>
                    <a:pt x="0" y="1783"/>
                  </a:lnTo>
                  <a:lnTo>
                    <a:pt x="6950" y="3387"/>
                  </a:lnTo>
                  <a:lnTo>
                    <a:pt x="7358" y="1605"/>
                  </a:lnTo>
                  <a:lnTo>
                    <a:pt x="407"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7048350" y="1425425"/>
              <a:ext cx="237425" cy="100575"/>
            </a:xfrm>
            <a:custGeom>
              <a:avLst/>
              <a:gdLst/>
              <a:ahLst/>
              <a:cxnLst/>
              <a:rect l="l" t="t" r="r" b="b"/>
              <a:pathLst>
                <a:path w="9497" h="4023" extrusionOk="0">
                  <a:moveTo>
                    <a:pt x="433" y="0"/>
                  </a:moveTo>
                  <a:lnTo>
                    <a:pt x="1" y="1935"/>
                  </a:lnTo>
                  <a:lnTo>
                    <a:pt x="9064" y="4023"/>
                  </a:lnTo>
                  <a:lnTo>
                    <a:pt x="9497" y="2113"/>
                  </a:lnTo>
                  <a:lnTo>
                    <a:pt x="433" y="0"/>
                  </a:lnTo>
                  <a:close/>
                </a:path>
              </a:pathLst>
            </a:custGeom>
            <a:solidFill>
              <a:srgbClr val="F47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9"/>
            <p:cNvSpPr/>
            <p:nvPr/>
          </p:nvSpPr>
          <p:spPr>
            <a:xfrm>
              <a:off x="7026075" y="1463600"/>
              <a:ext cx="251425" cy="105675"/>
            </a:xfrm>
            <a:custGeom>
              <a:avLst/>
              <a:gdLst/>
              <a:ahLst/>
              <a:cxnLst/>
              <a:rect l="l" t="t" r="r" b="b"/>
              <a:pathLst>
                <a:path w="10057" h="4227" extrusionOk="0">
                  <a:moveTo>
                    <a:pt x="968" y="1"/>
                  </a:moveTo>
                  <a:lnTo>
                    <a:pt x="1" y="4227"/>
                  </a:lnTo>
                  <a:lnTo>
                    <a:pt x="9548" y="4227"/>
                  </a:lnTo>
                  <a:lnTo>
                    <a:pt x="10057" y="2088"/>
                  </a:lnTo>
                  <a:lnTo>
                    <a:pt x="968" y="1"/>
                  </a:lnTo>
                  <a:close/>
                </a:path>
              </a:pathLst>
            </a:custGeom>
            <a:solidFill>
              <a:srgbClr val="F1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1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12</a:t>
            </a:fld>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cSld>
  <p:clrMapOvr>
    <a:masterClrMapping/>
  </p:clrMapOvr>
  <p:transition advTm="2676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9"/>
          <p:cNvSpPr txBox="1">
            <a:spLocks noGrp="1"/>
          </p:cNvSpPr>
          <p:nvPr>
            <p:ph type="title"/>
          </p:nvPr>
        </p:nvSpPr>
        <p:spPr>
          <a:xfrm>
            <a:off x="653625" y="73937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omic Sans MS" panose="030F0702030302020204" pitchFamily="66" charset="0"/>
              </a:rPr>
              <a:t>Phonics Vocabulary</a:t>
            </a:r>
            <a:endParaRPr dirty="0">
              <a:latin typeface="Comic Sans MS" panose="030F0702030302020204" pitchFamily="66" charset="0"/>
            </a:endParaRPr>
          </a:p>
        </p:txBody>
      </p:sp>
      <p:sp>
        <p:nvSpPr>
          <p:cNvPr id="339" name="Google Shape;339;p19"/>
          <p:cNvSpPr txBox="1">
            <a:spLocks noGrp="1"/>
          </p:cNvSpPr>
          <p:nvPr>
            <p:ph type="body" idx="1"/>
          </p:nvPr>
        </p:nvSpPr>
        <p:spPr>
          <a:xfrm>
            <a:off x="653625" y="1545725"/>
            <a:ext cx="1923900" cy="2851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GB" sz="1800" b="1" dirty="0">
                <a:latin typeface="Comic Sans MS" panose="030F0702030302020204" pitchFamily="66" charset="0"/>
              </a:rPr>
              <a:t>CVC</a:t>
            </a:r>
          </a:p>
          <a:p>
            <a:pPr marL="0" lvl="0" indent="0" algn="l" rtl="0">
              <a:spcBef>
                <a:spcPts val="600"/>
              </a:spcBef>
              <a:spcAft>
                <a:spcPts val="0"/>
              </a:spcAft>
              <a:buNone/>
            </a:pPr>
            <a:endParaRPr sz="1800" b="1" dirty="0">
              <a:latin typeface="Comic Sans MS" panose="030F0702030302020204" pitchFamily="66" charset="0"/>
            </a:endParaRPr>
          </a:p>
          <a:p>
            <a:pPr marL="0" lvl="0" indent="0" algn="l" rtl="0">
              <a:spcBef>
                <a:spcPts val="600"/>
              </a:spcBef>
              <a:spcAft>
                <a:spcPts val="0"/>
              </a:spcAft>
              <a:buNone/>
            </a:pPr>
            <a:r>
              <a:rPr lang="en" sz="1800" dirty="0">
                <a:latin typeface="Comic Sans MS" panose="030F0702030302020204" pitchFamily="66" charset="0"/>
              </a:rPr>
              <a:t>This stands for Consonant-Vowel-Consonant: examples are dog, sit, mud</a:t>
            </a:r>
            <a:endParaRPr sz="1800" dirty="0">
              <a:latin typeface="Comic Sans MS" panose="030F0702030302020204" pitchFamily="66" charset="0"/>
            </a:endParaRPr>
          </a:p>
        </p:txBody>
      </p:sp>
      <p:sp>
        <p:nvSpPr>
          <p:cNvPr id="340" name="Google Shape;340;p19"/>
          <p:cNvSpPr txBox="1">
            <a:spLocks noGrp="1"/>
          </p:cNvSpPr>
          <p:nvPr>
            <p:ph type="body" idx="2"/>
          </p:nvPr>
        </p:nvSpPr>
        <p:spPr>
          <a:xfrm>
            <a:off x="2676150" y="1545725"/>
            <a:ext cx="1923900" cy="2851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GB" sz="1800" b="1" dirty="0">
                <a:latin typeface="Comic Sans MS" panose="030F0702030302020204" pitchFamily="66" charset="0"/>
              </a:rPr>
              <a:t>Blending</a:t>
            </a:r>
          </a:p>
          <a:p>
            <a:pPr marL="0" lvl="0" indent="0" algn="l" rtl="0">
              <a:spcBef>
                <a:spcPts val="600"/>
              </a:spcBef>
              <a:spcAft>
                <a:spcPts val="0"/>
              </a:spcAft>
              <a:buNone/>
            </a:pPr>
            <a:endParaRPr sz="1800" b="1" dirty="0">
              <a:latin typeface="Comic Sans MS" panose="030F0702030302020204" pitchFamily="66" charset="0"/>
            </a:endParaRPr>
          </a:p>
          <a:p>
            <a:pPr marL="0" lvl="0" indent="0" algn="l" rtl="0">
              <a:spcBef>
                <a:spcPts val="600"/>
              </a:spcBef>
              <a:spcAft>
                <a:spcPts val="0"/>
              </a:spcAft>
              <a:buNone/>
            </a:pPr>
            <a:r>
              <a:rPr lang="en" sz="1800" dirty="0">
                <a:latin typeface="Comic Sans MS" panose="030F0702030302020204" pitchFamily="66" charset="0"/>
              </a:rPr>
              <a:t>This is putting the sounds together to read a word.</a:t>
            </a:r>
            <a:endParaRPr sz="1800" dirty="0">
              <a:latin typeface="Comic Sans MS" panose="030F0702030302020204" pitchFamily="66" charset="0"/>
            </a:endParaRPr>
          </a:p>
        </p:txBody>
      </p:sp>
      <p:sp>
        <p:nvSpPr>
          <p:cNvPr id="341" name="Google Shape;341;p19"/>
          <p:cNvSpPr txBox="1">
            <a:spLocks noGrp="1"/>
          </p:cNvSpPr>
          <p:nvPr>
            <p:ph type="body" idx="3"/>
          </p:nvPr>
        </p:nvSpPr>
        <p:spPr>
          <a:xfrm>
            <a:off x="4698675" y="1545725"/>
            <a:ext cx="1923900" cy="2851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GB" sz="1800" b="1" dirty="0">
                <a:latin typeface="Comic Sans MS" panose="030F0702030302020204" pitchFamily="66" charset="0"/>
              </a:rPr>
              <a:t>Segmenting</a:t>
            </a:r>
          </a:p>
          <a:p>
            <a:pPr marL="0" lvl="0" indent="0" algn="l" rtl="0">
              <a:spcBef>
                <a:spcPts val="600"/>
              </a:spcBef>
              <a:spcAft>
                <a:spcPts val="0"/>
              </a:spcAft>
              <a:buNone/>
            </a:pPr>
            <a:endParaRPr sz="1800" b="1" dirty="0">
              <a:latin typeface="Comic Sans MS" panose="030F0702030302020204" pitchFamily="66" charset="0"/>
            </a:endParaRPr>
          </a:p>
          <a:p>
            <a:pPr marL="0" lvl="0" indent="0">
              <a:buNone/>
            </a:pPr>
            <a:r>
              <a:rPr lang="en-GB" sz="1800" dirty="0">
                <a:latin typeface="Comic Sans MS" panose="030F0702030302020204" pitchFamily="66" charset="0"/>
              </a:rPr>
              <a:t>This is breaking up a word into its sounds when spelling.</a:t>
            </a:r>
            <a:endParaRPr sz="1800" dirty="0">
              <a:latin typeface="Comic Sans MS" panose="030F0702030302020204" pitchFamily="66" charset="0"/>
            </a:endParaRPr>
          </a:p>
        </p:txBody>
      </p:sp>
      <p:sp>
        <p:nvSpPr>
          <p:cNvPr id="369" name="Google Shape;369;p1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13</a:t>
            </a:fld>
            <a:endParaRPr/>
          </a:p>
        </p:txBody>
      </p:sp>
      <p:pic>
        <p:nvPicPr>
          <p:cNvPr id="2" name="Picture 1">
            <a:extLst>
              <a:ext uri="{FF2B5EF4-FFF2-40B4-BE49-F238E27FC236}">
                <a16:creationId xmlns:a16="http://schemas.microsoft.com/office/drawing/2014/main" id="{CAEAD8A3-7883-4945-801A-53E00FF1B995}"/>
              </a:ext>
            </a:extLst>
          </p:cNvPr>
          <p:cNvPicPr>
            <a:picLocks noChangeAspect="1"/>
          </p:cNvPicPr>
          <p:nvPr/>
        </p:nvPicPr>
        <p:blipFill>
          <a:blip r:embed="rId5"/>
          <a:stretch>
            <a:fillRect/>
          </a:stretch>
        </p:blipFill>
        <p:spPr>
          <a:xfrm>
            <a:off x="7453325" y="3764448"/>
            <a:ext cx="1652159" cy="139000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111922075"/>
      </p:ext>
    </p:extLst>
  </p:cSld>
  <p:clrMapOvr>
    <a:masterClrMapping/>
  </p:clrMapOvr>
  <p:transition advTm="2872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0"/>
          <p:cNvSpPr txBox="1">
            <a:spLocks noGrp="1"/>
          </p:cNvSpPr>
          <p:nvPr>
            <p:ph type="title"/>
          </p:nvPr>
        </p:nvSpPr>
        <p:spPr>
          <a:xfrm>
            <a:off x="2991686" y="185912"/>
            <a:ext cx="4694093" cy="80219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omic Sans MS" panose="030F0702030302020204" pitchFamily="66" charset="0"/>
              </a:rPr>
              <a:t>Segmenting and Blending</a:t>
            </a:r>
            <a:endParaRPr dirty="0">
              <a:latin typeface="Comic Sans MS" panose="030F0702030302020204" pitchFamily="66" charset="0"/>
            </a:endParaRPr>
          </a:p>
        </p:txBody>
      </p:sp>
      <p:sp>
        <p:nvSpPr>
          <p:cNvPr id="375" name="Google Shape;375;p20"/>
          <p:cNvSpPr txBox="1">
            <a:spLocks noGrp="1"/>
          </p:cNvSpPr>
          <p:nvPr>
            <p:ph type="body" idx="1"/>
          </p:nvPr>
        </p:nvSpPr>
        <p:spPr>
          <a:xfrm>
            <a:off x="2991686" y="988104"/>
            <a:ext cx="5001237" cy="3146171"/>
          </a:xfrm>
          <a:prstGeom prst="rect">
            <a:avLst/>
          </a:prstGeom>
        </p:spPr>
        <p:txBody>
          <a:bodyPr spcFirstLastPara="1" wrap="square" lIns="91425" tIns="91425" rIns="91425" bIns="91425" anchor="t" anchorCtr="0">
            <a:noAutofit/>
          </a:bodyPr>
          <a:lstStyle/>
          <a:p>
            <a:pPr marL="342900" indent="-342900"/>
            <a:r>
              <a:rPr lang="en-GB" sz="1800" dirty="0">
                <a:latin typeface="Comic Sans MS" panose="030F0702030302020204" pitchFamily="66" charset="0"/>
              </a:rPr>
              <a:t>Children look at and read aloud each grapheme. This sounds strange, sometimes called ‘robot speak’.</a:t>
            </a:r>
          </a:p>
          <a:p>
            <a:pPr marL="342900" indent="-342900"/>
            <a:r>
              <a:rPr lang="en-GB" sz="1800" dirty="0">
                <a:latin typeface="Comic Sans MS" panose="030F0702030302020204" pitchFamily="66" charset="0"/>
              </a:rPr>
              <a:t>The robot speaks the sounds not words: e.g., c-a-t.</a:t>
            </a:r>
          </a:p>
          <a:p>
            <a:pPr marL="342900" indent="-342900"/>
            <a:r>
              <a:rPr lang="en-GB" sz="1800" dirty="0">
                <a:latin typeface="Comic Sans MS" panose="030F0702030302020204" pitchFamily="66" charset="0"/>
              </a:rPr>
              <a:t>They then blend the sounds  together into a word: e.g., cat.</a:t>
            </a:r>
            <a:endParaRPr sz="1800" dirty="0">
              <a:latin typeface="Comic Sans MS" panose="030F0702030302020204" pitchFamily="66" charset="0"/>
            </a:endParaRPr>
          </a:p>
        </p:txBody>
      </p:sp>
      <p:grpSp>
        <p:nvGrpSpPr>
          <p:cNvPr id="376" name="Google Shape;376;p20"/>
          <p:cNvGrpSpPr/>
          <p:nvPr/>
        </p:nvGrpSpPr>
        <p:grpSpPr>
          <a:xfrm flipH="1">
            <a:off x="7488547" y="3753778"/>
            <a:ext cx="1655447" cy="1389731"/>
            <a:chOff x="238125" y="394325"/>
            <a:chExt cx="1399600" cy="1174950"/>
          </a:xfrm>
        </p:grpSpPr>
        <p:sp>
          <p:nvSpPr>
            <p:cNvPr id="377" name="Google Shape;377;p20"/>
            <p:cNvSpPr/>
            <p:nvPr/>
          </p:nvSpPr>
          <p:spPr>
            <a:xfrm>
              <a:off x="352675" y="866600"/>
              <a:ext cx="68125" cy="190975"/>
            </a:xfrm>
            <a:custGeom>
              <a:avLst/>
              <a:gdLst/>
              <a:ahLst/>
              <a:cxnLst/>
              <a:rect l="l" t="t" r="r" b="b"/>
              <a:pathLst>
                <a:path w="2725" h="7639" extrusionOk="0">
                  <a:moveTo>
                    <a:pt x="2725" y="0"/>
                  </a:moveTo>
                  <a:lnTo>
                    <a:pt x="2190" y="51"/>
                  </a:lnTo>
                  <a:lnTo>
                    <a:pt x="1197" y="459"/>
                  </a:lnTo>
                  <a:lnTo>
                    <a:pt x="459" y="1197"/>
                  </a:lnTo>
                  <a:lnTo>
                    <a:pt x="52" y="2190"/>
                  </a:lnTo>
                  <a:lnTo>
                    <a:pt x="1" y="2750"/>
                  </a:lnTo>
                  <a:lnTo>
                    <a:pt x="1" y="4914"/>
                  </a:lnTo>
                  <a:lnTo>
                    <a:pt x="52" y="5474"/>
                  </a:lnTo>
                  <a:lnTo>
                    <a:pt x="459" y="6467"/>
                  </a:lnTo>
                  <a:lnTo>
                    <a:pt x="1197" y="7205"/>
                  </a:lnTo>
                  <a:lnTo>
                    <a:pt x="2190" y="7613"/>
                  </a:lnTo>
                  <a:lnTo>
                    <a:pt x="2725" y="7638"/>
                  </a:lnTo>
                  <a:lnTo>
                    <a:pt x="2725"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1097350" y="866600"/>
              <a:ext cx="68125" cy="190975"/>
            </a:xfrm>
            <a:custGeom>
              <a:avLst/>
              <a:gdLst/>
              <a:ahLst/>
              <a:cxnLst/>
              <a:rect l="l" t="t" r="r" b="b"/>
              <a:pathLst>
                <a:path w="2725" h="7639" extrusionOk="0">
                  <a:moveTo>
                    <a:pt x="0" y="0"/>
                  </a:moveTo>
                  <a:lnTo>
                    <a:pt x="0" y="7638"/>
                  </a:lnTo>
                  <a:lnTo>
                    <a:pt x="561" y="7613"/>
                  </a:lnTo>
                  <a:lnTo>
                    <a:pt x="1553" y="7205"/>
                  </a:lnTo>
                  <a:lnTo>
                    <a:pt x="2292" y="6467"/>
                  </a:lnTo>
                  <a:lnTo>
                    <a:pt x="2699" y="5474"/>
                  </a:lnTo>
                  <a:lnTo>
                    <a:pt x="2725" y="4914"/>
                  </a:lnTo>
                  <a:lnTo>
                    <a:pt x="2725" y="2750"/>
                  </a:lnTo>
                  <a:lnTo>
                    <a:pt x="2699" y="2190"/>
                  </a:lnTo>
                  <a:lnTo>
                    <a:pt x="2292" y="1197"/>
                  </a:lnTo>
                  <a:lnTo>
                    <a:pt x="1553" y="459"/>
                  </a:lnTo>
                  <a:lnTo>
                    <a:pt x="561" y="51"/>
                  </a:lnTo>
                  <a:lnTo>
                    <a:pt x="0"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654375" y="1254850"/>
              <a:ext cx="210675" cy="264150"/>
            </a:xfrm>
            <a:custGeom>
              <a:avLst/>
              <a:gdLst/>
              <a:ahLst/>
              <a:cxnLst/>
              <a:rect l="l" t="t" r="r" b="b"/>
              <a:pathLst>
                <a:path w="8427" h="10566" extrusionOk="0">
                  <a:moveTo>
                    <a:pt x="0" y="0"/>
                  </a:moveTo>
                  <a:lnTo>
                    <a:pt x="0" y="10566"/>
                  </a:lnTo>
                  <a:lnTo>
                    <a:pt x="8427" y="10566"/>
                  </a:lnTo>
                  <a:lnTo>
                    <a:pt x="8427"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0"/>
            <p:cNvSpPr/>
            <p:nvPr/>
          </p:nvSpPr>
          <p:spPr>
            <a:xfrm>
              <a:off x="408675" y="439525"/>
              <a:ext cx="701425" cy="875800"/>
            </a:xfrm>
            <a:custGeom>
              <a:avLst/>
              <a:gdLst/>
              <a:ahLst/>
              <a:cxnLst/>
              <a:rect l="l" t="t" r="r" b="b"/>
              <a:pathLst>
                <a:path w="28057" h="35032" extrusionOk="0">
                  <a:moveTo>
                    <a:pt x="14029" y="1"/>
                  </a:moveTo>
                  <a:lnTo>
                    <a:pt x="13290" y="26"/>
                  </a:lnTo>
                  <a:lnTo>
                    <a:pt x="11890" y="153"/>
                  </a:lnTo>
                  <a:lnTo>
                    <a:pt x="10515" y="433"/>
                  </a:lnTo>
                  <a:lnTo>
                    <a:pt x="9192" y="841"/>
                  </a:lnTo>
                  <a:lnTo>
                    <a:pt x="7944" y="1375"/>
                  </a:lnTo>
                  <a:lnTo>
                    <a:pt x="6748" y="2037"/>
                  </a:lnTo>
                  <a:lnTo>
                    <a:pt x="5627" y="2776"/>
                  </a:lnTo>
                  <a:lnTo>
                    <a:pt x="4584" y="3641"/>
                  </a:lnTo>
                  <a:lnTo>
                    <a:pt x="3642" y="4583"/>
                  </a:lnTo>
                  <a:lnTo>
                    <a:pt x="2776" y="5627"/>
                  </a:lnTo>
                  <a:lnTo>
                    <a:pt x="2038" y="6747"/>
                  </a:lnTo>
                  <a:lnTo>
                    <a:pt x="1376" y="7944"/>
                  </a:lnTo>
                  <a:lnTo>
                    <a:pt x="841" y="9191"/>
                  </a:lnTo>
                  <a:lnTo>
                    <a:pt x="434" y="10515"/>
                  </a:lnTo>
                  <a:lnTo>
                    <a:pt x="154" y="11890"/>
                  </a:lnTo>
                  <a:lnTo>
                    <a:pt x="1" y="13316"/>
                  </a:lnTo>
                  <a:lnTo>
                    <a:pt x="1" y="14028"/>
                  </a:lnTo>
                  <a:lnTo>
                    <a:pt x="1" y="21004"/>
                  </a:lnTo>
                  <a:lnTo>
                    <a:pt x="1" y="21717"/>
                  </a:lnTo>
                  <a:lnTo>
                    <a:pt x="154" y="23143"/>
                  </a:lnTo>
                  <a:lnTo>
                    <a:pt x="434" y="24517"/>
                  </a:lnTo>
                  <a:lnTo>
                    <a:pt x="841" y="25841"/>
                  </a:lnTo>
                  <a:lnTo>
                    <a:pt x="1376" y="27089"/>
                  </a:lnTo>
                  <a:lnTo>
                    <a:pt x="2038" y="28285"/>
                  </a:lnTo>
                  <a:lnTo>
                    <a:pt x="2776" y="29405"/>
                  </a:lnTo>
                  <a:lnTo>
                    <a:pt x="3642" y="30449"/>
                  </a:lnTo>
                  <a:lnTo>
                    <a:pt x="4584" y="31391"/>
                  </a:lnTo>
                  <a:lnTo>
                    <a:pt x="5627" y="32257"/>
                  </a:lnTo>
                  <a:lnTo>
                    <a:pt x="6748" y="32995"/>
                  </a:lnTo>
                  <a:lnTo>
                    <a:pt x="7944" y="33657"/>
                  </a:lnTo>
                  <a:lnTo>
                    <a:pt x="9192" y="34192"/>
                  </a:lnTo>
                  <a:lnTo>
                    <a:pt x="10515" y="34599"/>
                  </a:lnTo>
                  <a:lnTo>
                    <a:pt x="11890" y="34879"/>
                  </a:lnTo>
                  <a:lnTo>
                    <a:pt x="13290" y="35006"/>
                  </a:lnTo>
                  <a:lnTo>
                    <a:pt x="14029" y="35032"/>
                  </a:lnTo>
                  <a:lnTo>
                    <a:pt x="14742" y="35006"/>
                  </a:lnTo>
                  <a:lnTo>
                    <a:pt x="16167" y="34879"/>
                  </a:lnTo>
                  <a:lnTo>
                    <a:pt x="17542" y="34599"/>
                  </a:lnTo>
                  <a:lnTo>
                    <a:pt x="18841" y="34192"/>
                  </a:lnTo>
                  <a:lnTo>
                    <a:pt x="20113" y="33657"/>
                  </a:lnTo>
                  <a:lnTo>
                    <a:pt x="21310" y="32995"/>
                  </a:lnTo>
                  <a:lnTo>
                    <a:pt x="22430" y="32257"/>
                  </a:lnTo>
                  <a:lnTo>
                    <a:pt x="23449" y="31391"/>
                  </a:lnTo>
                  <a:lnTo>
                    <a:pt x="24416" y="30449"/>
                  </a:lnTo>
                  <a:lnTo>
                    <a:pt x="25282" y="29405"/>
                  </a:lnTo>
                  <a:lnTo>
                    <a:pt x="26020" y="28285"/>
                  </a:lnTo>
                  <a:lnTo>
                    <a:pt x="26682" y="27089"/>
                  </a:lnTo>
                  <a:lnTo>
                    <a:pt x="27216" y="25841"/>
                  </a:lnTo>
                  <a:lnTo>
                    <a:pt x="27624" y="24517"/>
                  </a:lnTo>
                  <a:lnTo>
                    <a:pt x="27904" y="23143"/>
                  </a:lnTo>
                  <a:lnTo>
                    <a:pt x="28031" y="21717"/>
                  </a:lnTo>
                  <a:lnTo>
                    <a:pt x="28057" y="21004"/>
                  </a:lnTo>
                  <a:lnTo>
                    <a:pt x="28057" y="14028"/>
                  </a:lnTo>
                  <a:lnTo>
                    <a:pt x="28031" y="13316"/>
                  </a:lnTo>
                  <a:lnTo>
                    <a:pt x="27904" y="11890"/>
                  </a:lnTo>
                  <a:lnTo>
                    <a:pt x="27624" y="10515"/>
                  </a:lnTo>
                  <a:lnTo>
                    <a:pt x="27216" y="9191"/>
                  </a:lnTo>
                  <a:lnTo>
                    <a:pt x="26682" y="7944"/>
                  </a:lnTo>
                  <a:lnTo>
                    <a:pt x="26020" y="6747"/>
                  </a:lnTo>
                  <a:lnTo>
                    <a:pt x="25282" y="5627"/>
                  </a:lnTo>
                  <a:lnTo>
                    <a:pt x="24416" y="4583"/>
                  </a:lnTo>
                  <a:lnTo>
                    <a:pt x="23449" y="3641"/>
                  </a:lnTo>
                  <a:lnTo>
                    <a:pt x="22430" y="2776"/>
                  </a:lnTo>
                  <a:lnTo>
                    <a:pt x="21310" y="2037"/>
                  </a:lnTo>
                  <a:lnTo>
                    <a:pt x="20113" y="1375"/>
                  </a:lnTo>
                  <a:lnTo>
                    <a:pt x="18841" y="841"/>
                  </a:lnTo>
                  <a:lnTo>
                    <a:pt x="17542" y="433"/>
                  </a:lnTo>
                  <a:lnTo>
                    <a:pt x="16167" y="153"/>
                  </a:lnTo>
                  <a:lnTo>
                    <a:pt x="14742" y="26"/>
                  </a:lnTo>
                  <a:lnTo>
                    <a:pt x="14029" y="1"/>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533425" y="933425"/>
              <a:ext cx="91050" cy="90400"/>
            </a:xfrm>
            <a:custGeom>
              <a:avLst/>
              <a:gdLst/>
              <a:ahLst/>
              <a:cxnLst/>
              <a:rect l="l" t="t" r="r" b="b"/>
              <a:pathLst>
                <a:path w="3642" h="3616" extrusionOk="0">
                  <a:moveTo>
                    <a:pt x="1834" y="1"/>
                  </a:moveTo>
                  <a:lnTo>
                    <a:pt x="1452" y="26"/>
                  </a:lnTo>
                  <a:lnTo>
                    <a:pt x="790" y="281"/>
                  </a:lnTo>
                  <a:lnTo>
                    <a:pt x="306" y="790"/>
                  </a:lnTo>
                  <a:lnTo>
                    <a:pt x="26" y="1426"/>
                  </a:lnTo>
                  <a:lnTo>
                    <a:pt x="1" y="1808"/>
                  </a:lnTo>
                  <a:lnTo>
                    <a:pt x="26" y="2165"/>
                  </a:lnTo>
                  <a:lnTo>
                    <a:pt x="306" y="2827"/>
                  </a:lnTo>
                  <a:lnTo>
                    <a:pt x="790" y="3310"/>
                  </a:lnTo>
                  <a:lnTo>
                    <a:pt x="1452" y="3590"/>
                  </a:lnTo>
                  <a:lnTo>
                    <a:pt x="1834" y="3616"/>
                  </a:lnTo>
                  <a:lnTo>
                    <a:pt x="2190" y="3590"/>
                  </a:lnTo>
                  <a:lnTo>
                    <a:pt x="2852" y="3310"/>
                  </a:lnTo>
                  <a:lnTo>
                    <a:pt x="3336" y="2827"/>
                  </a:lnTo>
                  <a:lnTo>
                    <a:pt x="3616" y="2165"/>
                  </a:lnTo>
                  <a:lnTo>
                    <a:pt x="3642" y="1808"/>
                  </a:lnTo>
                  <a:lnTo>
                    <a:pt x="3616" y="1426"/>
                  </a:lnTo>
                  <a:lnTo>
                    <a:pt x="3336" y="790"/>
                  </a:lnTo>
                  <a:lnTo>
                    <a:pt x="2852" y="281"/>
                  </a:lnTo>
                  <a:lnTo>
                    <a:pt x="2190" y="26"/>
                  </a:lnTo>
                  <a:lnTo>
                    <a:pt x="1834"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894325" y="933425"/>
              <a:ext cx="91025" cy="90400"/>
            </a:xfrm>
            <a:custGeom>
              <a:avLst/>
              <a:gdLst/>
              <a:ahLst/>
              <a:cxnLst/>
              <a:rect l="l" t="t" r="r" b="b"/>
              <a:pathLst>
                <a:path w="3641" h="3616" extrusionOk="0">
                  <a:moveTo>
                    <a:pt x="1808" y="1"/>
                  </a:moveTo>
                  <a:lnTo>
                    <a:pt x="1451" y="26"/>
                  </a:lnTo>
                  <a:lnTo>
                    <a:pt x="789" y="281"/>
                  </a:lnTo>
                  <a:lnTo>
                    <a:pt x="306" y="790"/>
                  </a:lnTo>
                  <a:lnTo>
                    <a:pt x="26" y="1426"/>
                  </a:lnTo>
                  <a:lnTo>
                    <a:pt x="0" y="1808"/>
                  </a:lnTo>
                  <a:lnTo>
                    <a:pt x="26" y="2165"/>
                  </a:lnTo>
                  <a:lnTo>
                    <a:pt x="306" y="2827"/>
                  </a:lnTo>
                  <a:lnTo>
                    <a:pt x="789" y="3310"/>
                  </a:lnTo>
                  <a:lnTo>
                    <a:pt x="1451" y="3590"/>
                  </a:lnTo>
                  <a:lnTo>
                    <a:pt x="1808" y="3616"/>
                  </a:lnTo>
                  <a:lnTo>
                    <a:pt x="2190" y="3590"/>
                  </a:lnTo>
                  <a:lnTo>
                    <a:pt x="2826" y="3310"/>
                  </a:lnTo>
                  <a:lnTo>
                    <a:pt x="3335" y="2827"/>
                  </a:lnTo>
                  <a:lnTo>
                    <a:pt x="3615" y="2165"/>
                  </a:lnTo>
                  <a:lnTo>
                    <a:pt x="3641" y="1808"/>
                  </a:lnTo>
                  <a:lnTo>
                    <a:pt x="3615" y="1426"/>
                  </a:lnTo>
                  <a:lnTo>
                    <a:pt x="3335"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238125" y="1359225"/>
              <a:ext cx="1042550" cy="210050"/>
            </a:xfrm>
            <a:custGeom>
              <a:avLst/>
              <a:gdLst/>
              <a:ahLst/>
              <a:cxnLst/>
              <a:rect l="l" t="t" r="r" b="b"/>
              <a:pathLst>
                <a:path w="41702" h="8402" extrusionOk="0">
                  <a:moveTo>
                    <a:pt x="16625" y="1"/>
                  </a:moveTo>
                  <a:lnTo>
                    <a:pt x="12297" y="153"/>
                  </a:lnTo>
                  <a:lnTo>
                    <a:pt x="11176" y="179"/>
                  </a:lnTo>
                  <a:lnTo>
                    <a:pt x="9140" y="484"/>
                  </a:lnTo>
                  <a:lnTo>
                    <a:pt x="7307" y="1070"/>
                  </a:lnTo>
                  <a:lnTo>
                    <a:pt x="5677" y="1910"/>
                  </a:lnTo>
                  <a:lnTo>
                    <a:pt x="4226" y="2979"/>
                  </a:lnTo>
                  <a:lnTo>
                    <a:pt x="2902" y="4303"/>
                  </a:lnTo>
                  <a:lnTo>
                    <a:pt x="1680" y="5805"/>
                  </a:lnTo>
                  <a:lnTo>
                    <a:pt x="560" y="7485"/>
                  </a:lnTo>
                  <a:lnTo>
                    <a:pt x="0" y="8402"/>
                  </a:lnTo>
                  <a:lnTo>
                    <a:pt x="41702" y="8402"/>
                  </a:lnTo>
                  <a:lnTo>
                    <a:pt x="41141" y="7485"/>
                  </a:lnTo>
                  <a:lnTo>
                    <a:pt x="39996" y="5805"/>
                  </a:lnTo>
                  <a:lnTo>
                    <a:pt x="38799" y="4303"/>
                  </a:lnTo>
                  <a:lnTo>
                    <a:pt x="37475" y="2979"/>
                  </a:lnTo>
                  <a:lnTo>
                    <a:pt x="36024" y="1910"/>
                  </a:lnTo>
                  <a:lnTo>
                    <a:pt x="34395" y="1070"/>
                  </a:lnTo>
                  <a:lnTo>
                    <a:pt x="32562" y="484"/>
                  </a:lnTo>
                  <a:lnTo>
                    <a:pt x="30525" y="179"/>
                  </a:lnTo>
                  <a:lnTo>
                    <a:pt x="29380" y="153"/>
                  </a:lnTo>
                  <a:lnTo>
                    <a:pt x="25051" y="1"/>
                  </a:lnTo>
                  <a:lnTo>
                    <a:pt x="25051" y="433"/>
                  </a:lnTo>
                  <a:lnTo>
                    <a:pt x="24873" y="1248"/>
                  </a:lnTo>
                  <a:lnTo>
                    <a:pt x="24568" y="2012"/>
                  </a:lnTo>
                  <a:lnTo>
                    <a:pt x="24110" y="2674"/>
                  </a:lnTo>
                  <a:lnTo>
                    <a:pt x="23524" y="3259"/>
                  </a:lnTo>
                  <a:lnTo>
                    <a:pt x="22862" y="3692"/>
                  </a:lnTo>
                  <a:lnTo>
                    <a:pt x="22098" y="4023"/>
                  </a:lnTo>
                  <a:lnTo>
                    <a:pt x="21284" y="4201"/>
                  </a:lnTo>
                  <a:lnTo>
                    <a:pt x="20418" y="4201"/>
                  </a:lnTo>
                  <a:lnTo>
                    <a:pt x="19603" y="4023"/>
                  </a:lnTo>
                  <a:lnTo>
                    <a:pt x="18840" y="3692"/>
                  </a:lnTo>
                  <a:lnTo>
                    <a:pt x="18178" y="3259"/>
                  </a:lnTo>
                  <a:lnTo>
                    <a:pt x="17592" y="2674"/>
                  </a:lnTo>
                  <a:lnTo>
                    <a:pt x="17134" y="2012"/>
                  </a:lnTo>
                  <a:lnTo>
                    <a:pt x="16828" y="1248"/>
                  </a:lnTo>
                  <a:lnTo>
                    <a:pt x="16650" y="433"/>
                  </a:lnTo>
                  <a:lnTo>
                    <a:pt x="16625"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614900" y="1359225"/>
              <a:ext cx="288975" cy="148950"/>
            </a:xfrm>
            <a:custGeom>
              <a:avLst/>
              <a:gdLst/>
              <a:ahLst/>
              <a:cxnLst/>
              <a:rect l="l" t="t" r="r" b="b"/>
              <a:pathLst>
                <a:path w="11559" h="5958" extrusionOk="0">
                  <a:moveTo>
                    <a:pt x="1554" y="1"/>
                  </a:moveTo>
                  <a:lnTo>
                    <a:pt x="1" y="51"/>
                  </a:lnTo>
                  <a:lnTo>
                    <a:pt x="1" y="128"/>
                  </a:lnTo>
                  <a:lnTo>
                    <a:pt x="1" y="179"/>
                  </a:lnTo>
                  <a:lnTo>
                    <a:pt x="26" y="790"/>
                  </a:lnTo>
                  <a:lnTo>
                    <a:pt x="255" y="1910"/>
                  </a:lnTo>
                  <a:lnTo>
                    <a:pt x="688" y="2954"/>
                  </a:lnTo>
                  <a:lnTo>
                    <a:pt x="1324" y="3870"/>
                  </a:lnTo>
                  <a:lnTo>
                    <a:pt x="2088" y="4659"/>
                  </a:lnTo>
                  <a:lnTo>
                    <a:pt x="3030" y="5270"/>
                  </a:lnTo>
                  <a:lnTo>
                    <a:pt x="4049" y="5703"/>
                  </a:lnTo>
                  <a:lnTo>
                    <a:pt x="5194" y="5958"/>
                  </a:lnTo>
                  <a:lnTo>
                    <a:pt x="6365" y="5958"/>
                  </a:lnTo>
                  <a:lnTo>
                    <a:pt x="7486" y="5703"/>
                  </a:lnTo>
                  <a:lnTo>
                    <a:pt x="8529" y="5270"/>
                  </a:lnTo>
                  <a:lnTo>
                    <a:pt x="9446" y="4659"/>
                  </a:lnTo>
                  <a:lnTo>
                    <a:pt x="10235" y="3870"/>
                  </a:lnTo>
                  <a:lnTo>
                    <a:pt x="10872" y="2954"/>
                  </a:lnTo>
                  <a:lnTo>
                    <a:pt x="11304" y="1910"/>
                  </a:lnTo>
                  <a:lnTo>
                    <a:pt x="11533" y="790"/>
                  </a:lnTo>
                  <a:lnTo>
                    <a:pt x="11559" y="179"/>
                  </a:lnTo>
                  <a:lnTo>
                    <a:pt x="11559" y="128"/>
                  </a:lnTo>
                  <a:lnTo>
                    <a:pt x="11533" y="51"/>
                  </a:lnTo>
                  <a:lnTo>
                    <a:pt x="9980" y="1"/>
                  </a:lnTo>
                  <a:lnTo>
                    <a:pt x="9980" y="433"/>
                  </a:lnTo>
                  <a:lnTo>
                    <a:pt x="9802" y="1248"/>
                  </a:lnTo>
                  <a:lnTo>
                    <a:pt x="9497" y="2012"/>
                  </a:lnTo>
                  <a:lnTo>
                    <a:pt x="9039" y="2674"/>
                  </a:lnTo>
                  <a:lnTo>
                    <a:pt x="8453" y="3259"/>
                  </a:lnTo>
                  <a:lnTo>
                    <a:pt x="7791" y="3692"/>
                  </a:lnTo>
                  <a:lnTo>
                    <a:pt x="7027" y="4023"/>
                  </a:lnTo>
                  <a:lnTo>
                    <a:pt x="6213" y="4201"/>
                  </a:lnTo>
                  <a:lnTo>
                    <a:pt x="5347" y="4201"/>
                  </a:lnTo>
                  <a:lnTo>
                    <a:pt x="4532" y="4023"/>
                  </a:lnTo>
                  <a:lnTo>
                    <a:pt x="3769" y="3692"/>
                  </a:lnTo>
                  <a:lnTo>
                    <a:pt x="3107" y="3259"/>
                  </a:lnTo>
                  <a:lnTo>
                    <a:pt x="2521" y="2674"/>
                  </a:lnTo>
                  <a:lnTo>
                    <a:pt x="2063" y="2012"/>
                  </a:lnTo>
                  <a:lnTo>
                    <a:pt x="1757" y="1248"/>
                  </a:lnTo>
                  <a:lnTo>
                    <a:pt x="1579" y="433"/>
                  </a:lnTo>
                  <a:lnTo>
                    <a:pt x="1554" y="1"/>
                  </a:lnTo>
                  <a:close/>
                </a:path>
              </a:pathLst>
            </a:custGeom>
            <a:solidFill>
              <a:srgbClr val="52C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716100" y="974800"/>
              <a:ext cx="82775" cy="119675"/>
            </a:xfrm>
            <a:custGeom>
              <a:avLst/>
              <a:gdLst/>
              <a:ahLst/>
              <a:cxnLst/>
              <a:rect l="l" t="t" r="r" b="b"/>
              <a:pathLst>
                <a:path w="3311" h="4787" extrusionOk="0">
                  <a:moveTo>
                    <a:pt x="1554" y="0"/>
                  </a:moveTo>
                  <a:lnTo>
                    <a:pt x="1375" y="306"/>
                  </a:lnTo>
                  <a:lnTo>
                    <a:pt x="1299" y="586"/>
                  </a:lnTo>
                  <a:lnTo>
                    <a:pt x="26" y="4252"/>
                  </a:lnTo>
                  <a:lnTo>
                    <a:pt x="1" y="4303"/>
                  </a:lnTo>
                  <a:lnTo>
                    <a:pt x="1" y="4354"/>
                  </a:lnTo>
                  <a:lnTo>
                    <a:pt x="408" y="4558"/>
                  </a:lnTo>
                  <a:lnTo>
                    <a:pt x="1223" y="4787"/>
                  </a:lnTo>
                  <a:lnTo>
                    <a:pt x="2063" y="4787"/>
                  </a:lnTo>
                  <a:lnTo>
                    <a:pt x="2903" y="4558"/>
                  </a:lnTo>
                  <a:lnTo>
                    <a:pt x="3310" y="4354"/>
                  </a:lnTo>
                  <a:lnTo>
                    <a:pt x="3310" y="4303"/>
                  </a:lnTo>
                  <a:lnTo>
                    <a:pt x="3285" y="4252"/>
                  </a:lnTo>
                  <a:lnTo>
                    <a:pt x="2012" y="586"/>
                  </a:lnTo>
                  <a:lnTo>
                    <a:pt x="1935" y="306"/>
                  </a:lnTo>
                  <a:lnTo>
                    <a:pt x="1757" y="0"/>
                  </a:lnTo>
                  <a:close/>
                </a:path>
              </a:pathLst>
            </a:custGeom>
            <a:solidFill>
              <a:srgbClr val="D3A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716100" y="1083625"/>
              <a:ext cx="82775" cy="37575"/>
            </a:xfrm>
            <a:custGeom>
              <a:avLst/>
              <a:gdLst/>
              <a:ahLst/>
              <a:cxnLst/>
              <a:rect l="l" t="t" r="r" b="b"/>
              <a:pathLst>
                <a:path w="3311" h="1503" extrusionOk="0">
                  <a:moveTo>
                    <a:pt x="1" y="1"/>
                  </a:moveTo>
                  <a:lnTo>
                    <a:pt x="1" y="306"/>
                  </a:lnTo>
                  <a:lnTo>
                    <a:pt x="281" y="841"/>
                  </a:lnTo>
                  <a:lnTo>
                    <a:pt x="764" y="1248"/>
                  </a:lnTo>
                  <a:lnTo>
                    <a:pt x="1299" y="1477"/>
                  </a:lnTo>
                  <a:lnTo>
                    <a:pt x="1528" y="1503"/>
                  </a:lnTo>
                  <a:lnTo>
                    <a:pt x="1783" y="1503"/>
                  </a:lnTo>
                  <a:lnTo>
                    <a:pt x="2012" y="1477"/>
                  </a:lnTo>
                  <a:lnTo>
                    <a:pt x="2546" y="1248"/>
                  </a:lnTo>
                  <a:lnTo>
                    <a:pt x="3030" y="841"/>
                  </a:lnTo>
                  <a:lnTo>
                    <a:pt x="3310" y="306"/>
                  </a:lnTo>
                  <a:lnTo>
                    <a:pt x="3310" y="1"/>
                  </a:lnTo>
                  <a:lnTo>
                    <a:pt x="2903" y="205"/>
                  </a:lnTo>
                  <a:lnTo>
                    <a:pt x="2063" y="434"/>
                  </a:lnTo>
                  <a:lnTo>
                    <a:pt x="1223" y="434"/>
                  </a:lnTo>
                  <a:lnTo>
                    <a:pt x="408" y="205"/>
                  </a:lnTo>
                  <a:lnTo>
                    <a:pt x="1"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552525" y="949350"/>
              <a:ext cx="26750" cy="26100"/>
            </a:xfrm>
            <a:custGeom>
              <a:avLst/>
              <a:gdLst/>
              <a:ahLst/>
              <a:cxnLst/>
              <a:rect l="l" t="t" r="r" b="b"/>
              <a:pathLst>
                <a:path w="1070" h="1044" extrusionOk="0">
                  <a:moveTo>
                    <a:pt x="535" y="0"/>
                  </a:moveTo>
                  <a:lnTo>
                    <a:pt x="306" y="26"/>
                  </a:lnTo>
                  <a:lnTo>
                    <a:pt x="26" y="306"/>
                  </a:lnTo>
                  <a:lnTo>
                    <a:pt x="1" y="509"/>
                  </a:lnTo>
                  <a:lnTo>
                    <a:pt x="26" y="738"/>
                  </a:lnTo>
                  <a:lnTo>
                    <a:pt x="306" y="1018"/>
                  </a:lnTo>
                  <a:lnTo>
                    <a:pt x="535" y="1044"/>
                  </a:lnTo>
                  <a:lnTo>
                    <a:pt x="739" y="1018"/>
                  </a:lnTo>
                  <a:lnTo>
                    <a:pt x="1019" y="738"/>
                  </a:lnTo>
                  <a:lnTo>
                    <a:pt x="1070" y="509"/>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913400" y="949350"/>
              <a:ext cx="26125" cy="26100"/>
            </a:xfrm>
            <a:custGeom>
              <a:avLst/>
              <a:gdLst/>
              <a:ahLst/>
              <a:cxnLst/>
              <a:rect l="l" t="t" r="r" b="b"/>
              <a:pathLst>
                <a:path w="1045" h="1044" extrusionOk="0">
                  <a:moveTo>
                    <a:pt x="510" y="0"/>
                  </a:moveTo>
                  <a:lnTo>
                    <a:pt x="306" y="26"/>
                  </a:lnTo>
                  <a:lnTo>
                    <a:pt x="26" y="306"/>
                  </a:lnTo>
                  <a:lnTo>
                    <a:pt x="1" y="509"/>
                  </a:lnTo>
                  <a:lnTo>
                    <a:pt x="26" y="738"/>
                  </a:lnTo>
                  <a:lnTo>
                    <a:pt x="306" y="1018"/>
                  </a:lnTo>
                  <a:lnTo>
                    <a:pt x="510" y="1044"/>
                  </a:lnTo>
                  <a:lnTo>
                    <a:pt x="739" y="1018"/>
                  </a:lnTo>
                  <a:lnTo>
                    <a:pt x="1019" y="738"/>
                  </a:lnTo>
                  <a:lnTo>
                    <a:pt x="1045" y="509"/>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506075" y="1037175"/>
              <a:ext cx="145775" cy="68750"/>
            </a:xfrm>
            <a:custGeom>
              <a:avLst/>
              <a:gdLst/>
              <a:ahLst/>
              <a:cxnLst/>
              <a:rect l="l" t="t" r="r" b="b"/>
              <a:pathLst>
                <a:path w="5831" h="2750" extrusionOk="0">
                  <a:moveTo>
                    <a:pt x="1375" y="0"/>
                  </a:moveTo>
                  <a:lnTo>
                    <a:pt x="1095" y="26"/>
                  </a:lnTo>
                  <a:lnTo>
                    <a:pt x="586" y="229"/>
                  </a:lnTo>
                  <a:lnTo>
                    <a:pt x="229" y="611"/>
                  </a:lnTo>
                  <a:lnTo>
                    <a:pt x="26" y="1095"/>
                  </a:lnTo>
                  <a:lnTo>
                    <a:pt x="0" y="1375"/>
                  </a:lnTo>
                  <a:lnTo>
                    <a:pt x="26" y="1655"/>
                  </a:lnTo>
                  <a:lnTo>
                    <a:pt x="229" y="2164"/>
                  </a:lnTo>
                  <a:lnTo>
                    <a:pt x="586" y="2521"/>
                  </a:lnTo>
                  <a:lnTo>
                    <a:pt x="1095" y="2750"/>
                  </a:lnTo>
                  <a:lnTo>
                    <a:pt x="4736" y="2750"/>
                  </a:lnTo>
                  <a:lnTo>
                    <a:pt x="5245" y="2521"/>
                  </a:lnTo>
                  <a:lnTo>
                    <a:pt x="5601" y="2164"/>
                  </a:lnTo>
                  <a:lnTo>
                    <a:pt x="5805" y="1655"/>
                  </a:lnTo>
                  <a:lnTo>
                    <a:pt x="5830" y="1375"/>
                  </a:lnTo>
                  <a:lnTo>
                    <a:pt x="5805" y="1095"/>
                  </a:lnTo>
                  <a:lnTo>
                    <a:pt x="5601" y="611"/>
                  </a:lnTo>
                  <a:lnTo>
                    <a:pt x="5245" y="229"/>
                  </a:lnTo>
                  <a:lnTo>
                    <a:pt x="4736" y="26"/>
                  </a:lnTo>
                  <a:lnTo>
                    <a:pt x="4455"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866950" y="1037175"/>
              <a:ext cx="145775" cy="68750"/>
            </a:xfrm>
            <a:custGeom>
              <a:avLst/>
              <a:gdLst/>
              <a:ahLst/>
              <a:cxnLst/>
              <a:rect l="l" t="t" r="r" b="b"/>
              <a:pathLst>
                <a:path w="5831" h="2750" extrusionOk="0">
                  <a:moveTo>
                    <a:pt x="1375" y="0"/>
                  </a:moveTo>
                  <a:lnTo>
                    <a:pt x="1095" y="26"/>
                  </a:lnTo>
                  <a:lnTo>
                    <a:pt x="586" y="229"/>
                  </a:lnTo>
                  <a:lnTo>
                    <a:pt x="229" y="611"/>
                  </a:lnTo>
                  <a:lnTo>
                    <a:pt x="0" y="1095"/>
                  </a:lnTo>
                  <a:lnTo>
                    <a:pt x="0" y="1375"/>
                  </a:lnTo>
                  <a:lnTo>
                    <a:pt x="0" y="1655"/>
                  </a:lnTo>
                  <a:lnTo>
                    <a:pt x="229" y="2164"/>
                  </a:lnTo>
                  <a:lnTo>
                    <a:pt x="586" y="2521"/>
                  </a:lnTo>
                  <a:lnTo>
                    <a:pt x="1095" y="2750"/>
                  </a:lnTo>
                  <a:lnTo>
                    <a:pt x="4736" y="2750"/>
                  </a:lnTo>
                  <a:lnTo>
                    <a:pt x="5219" y="2521"/>
                  </a:lnTo>
                  <a:lnTo>
                    <a:pt x="5601" y="2164"/>
                  </a:lnTo>
                  <a:lnTo>
                    <a:pt x="5805" y="1655"/>
                  </a:lnTo>
                  <a:lnTo>
                    <a:pt x="5830" y="1375"/>
                  </a:lnTo>
                  <a:lnTo>
                    <a:pt x="5805" y="1095"/>
                  </a:lnTo>
                  <a:lnTo>
                    <a:pt x="5601" y="611"/>
                  </a:lnTo>
                  <a:lnTo>
                    <a:pt x="5219"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0"/>
            <p:cNvSpPr/>
            <p:nvPr/>
          </p:nvSpPr>
          <p:spPr>
            <a:xfrm>
              <a:off x="363500" y="394325"/>
              <a:ext cx="791800" cy="526400"/>
            </a:xfrm>
            <a:custGeom>
              <a:avLst/>
              <a:gdLst/>
              <a:ahLst/>
              <a:cxnLst/>
              <a:rect l="l" t="t" r="r" b="b"/>
              <a:pathLst>
                <a:path w="31672" h="21056" extrusionOk="0">
                  <a:moveTo>
                    <a:pt x="15836" y="1"/>
                  </a:moveTo>
                  <a:lnTo>
                    <a:pt x="15021" y="26"/>
                  </a:lnTo>
                  <a:lnTo>
                    <a:pt x="13417" y="179"/>
                  </a:lnTo>
                  <a:lnTo>
                    <a:pt x="11890" y="510"/>
                  </a:lnTo>
                  <a:lnTo>
                    <a:pt x="10388" y="968"/>
                  </a:lnTo>
                  <a:lnTo>
                    <a:pt x="8962" y="1554"/>
                  </a:lnTo>
                  <a:lnTo>
                    <a:pt x="7638" y="2292"/>
                  </a:lnTo>
                  <a:lnTo>
                    <a:pt x="6365" y="3158"/>
                  </a:lnTo>
                  <a:lnTo>
                    <a:pt x="5194" y="4125"/>
                  </a:lnTo>
                  <a:lnTo>
                    <a:pt x="4125" y="5195"/>
                  </a:lnTo>
                  <a:lnTo>
                    <a:pt x="3157" y="6366"/>
                  </a:lnTo>
                  <a:lnTo>
                    <a:pt x="2292" y="7639"/>
                  </a:lnTo>
                  <a:lnTo>
                    <a:pt x="1553" y="8988"/>
                  </a:lnTo>
                  <a:lnTo>
                    <a:pt x="968" y="10388"/>
                  </a:lnTo>
                  <a:lnTo>
                    <a:pt x="484" y="11890"/>
                  </a:lnTo>
                  <a:lnTo>
                    <a:pt x="179" y="13418"/>
                  </a:lnTo>
                  <a:lnTo>
                    <a:pt x="26" y="15022"/>
                  </a:lnTo>
                  <a:lnTo>
                    <a:pt x="0" y="15836"/>
                  </a:lnTo>
                  <a:lnTo>
                    <a:pt x="0" y="21055"/>
                  </a:lnTo>
                  <a:lnTo>
                    <a:pt x="739" y="20597"/>
                  </a:lnTo>
                  <a:lnTo>
                    <a:pt x="2979" y="19044"/>
                  </a:lnTo>
                  <a:lnTo>
                    <a:pt x="5729" y="16702"/>
                  </a:lnTo>
                  <a:lnTo>
                    <a:pt x="7893" y="14411"/>
                  </a:lnTo>
                  <a:lnTo>
                    <a:pt x="9293" y="12654"/>
                  </a:lnTo>
                  <a:lnTo>
                    <a:pt x="9980" y="11687"/>
                  </a:lnTo>
                  <a:lnTo>
                    <a:pt x="10031" y="11839"/>
                  </a:lnTo>
                  <a:lnTo>
                    <a:pt x="10591" y="12883"/>
                  </a:lnTo>
                  <a:lnTo>
                    <a:pt x="11279" y="13825"/>
                  </a:lnTo>
                  <a:lnTo>
                    <a:pt x="12272" y="14894"/>
                  </a:lnTo>
                  <a:lnTo>
                    <a:pt x="13595" y="15989"/>
                  </a:lnTo>
                  <a:lnTo>
                    <a:pt x="15301" y="17007"/>
                  </a:lnTo>
                  <a:lnTo>
                    <a:pt x="17414" y="17822"/>
                  </a:lnTo>
                  <a:lnTo>
                    <a:pt x="18662" y="18102"/>
                  </a:lnTo>
                  <a:lnTo>
                    <a:pt x="18713" y="17440"/>
                  </a:lnTo>
                  <a:lnTo>
                    <a:pt x="18611" y="14971"/>
                  </a:lnTo>
                  <a:lnTo>
                    <a:pt x="18764" y="15098"/>
                  </a:lnTo>
                  <a:lnTo>
                    <a:pt x="20393" y="16346"/>
                  </a:lnTo>
                  <a:lnTo>
                    <a:pt x="22735" y="17720"/>
                  </a:lnTo>
                  <a:lnTo>
                    <a:pt x="24772" y="18662"/>
                  </a:lnTo>
                  <a:lnTo>
                    <a:pt x="27216" y="19579"/>
                  </a:lnTo>
                  <a:lnTo>
                    <a:pt x="30067" y="20368"/>
                  </a:lnTo>
                  <a:lnTo>
                    <a:pt x="31671" y="20674"/>
                  </a:lnTo>
                  <a:lnTo>
                    <a:pt x="31671" y="15836"/>
                  </a:lnTo>
                  <a:lnTo>
                    <a:pt x="31646" y="15022"/>
                  </a:lnTo>
                  <a:lnTo>
                    <a:pt x="31493" y="13418"/>
                  </a:lnTo>
                  <a:lnTo>
                    <a:pt x="31162" y="11890"/>
                  </a:lnTo>
                  <a:lnTo>
                    <a:pt x="30704" y="10388"/>
                  </a:lnTo>
                  <a:lnTo>
                    <a:pt x="30093" y="8988"/>
                  </a:lnTo>
                  <a:lnTo>
                    <a:pt x="29380" y="7639"/>
                  </a:lnTo>
                  <a:lnTo>
                    <a:pt x="28514" y="6366"/>
                  </a:lnTo>
                  <a:lnTo>
                    <a:pt x="27547" y="5195"/>
                  </a:lnTo>
                  <a:lnTo>
                    <a:pt x="26478" y="4125"/>
                  </a:lnTo>
                  <a:lnTo>
                    <a:pt x="25306" y="3158"/>
                  </a:lnTo>
                  <a:lnTo>
                    <a:pt x="24034" y="2292"/>
                  </a:lnTo>
                  <a:lnTo>
                    <a:pt x="22684" y="1554"/>
                  </a:lnTo>
                  <a:lnTo>
                    <a:pt x="21284" y="968"/>
                  </a:lnTo>
                  <a:lnTo>
                    <a:pt x="19782" y="510"/>
                  </a:lnTo>
                  <a:lnTo>
                    <a:pt x="18254" y="179"/>
                  </a:lnTo>
                  <a:lnTo>
                    <a:pt x="16650"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0"/>
            <p:cNvSpPr/>
            <p:nvPr/>
          </p:nvSpPr>
          <p:spPr>
            <a:xfrm>
              <a:off x="523900" y="857050"/>
              <a:ext cx="110125" cy="21675"/>
            </a:xfrm>
            <a:custGeom>
              <a:avLst/>
              <a:gdLst/>
              <a:ahLst/>
              <a:cxnLst/>
              <a:rect l="l" t="t" r="r" b="b"/>
              <a:pathLst>
                <a:path w="4405" h="867" fill="none" extrusionOk="0">
                  <a:moveTo>
                    <a:pt x="4404" y="866"/>
                  </a:moveTo>
                  <a:lnTo>
                    <a:pt x="4175" y="662"/>
                  </a:lnTo>
                  <a:lnTo>
                    <a:pt x="3666" y="306"/>
                  </a:lnTo>
                  <a:lnTo>
                    <a:pt x="2800" y="1"/>
                  </a:lnTo>
                  <a:lnTo>
                    <a:pt x="1604" y="1"/>
                  </a:lnTo>
                  <a:lnTo>
                    <a:pt x="738"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884775" y="857050"/>
              <a:ext cx="110125" cy="21675"/>
            </a:xfrm>
            <a:custGeom>
              <a:avLst/>
              <a:gdLst/>
              <a:ahLst/>
              <a:cxnLst/>
              <a:rect l="l" t="t" r="r" b="b"/>
              <a:pathLst>
                <a:path w="4405" h="867" fill="none" extrusionOk="0">
                  <a:moveTo>
                    <a:pt x="4405" y="866"/>
                  </a:moveTo>
                  <a:lnTo>
                    <a:pt x="4175" y="662"/>
                  </a:lnTo>
                  <a:lnTo>
                    <a:pt x="3641" y="306"/>
                  </a:lnTo>
                  <a:lnTo>
                    <a:pt x="2801" y="1"/>
                  </a:lnTo>
                  <a:lnTo>
                    <a:pt x="1604" y="1"/>
                  </a:lnTo>
                  <a:lnTo>
                    <a:pt x="738"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a:off x="697650" y="1161925"/>
              <a:ext cx="123500" cy="35650"/>
            </a:xfrm>
            <a:custGeom>
              <a:avLst/>
              <a:gdLst/>
              <a:ahLst/>
              <a:cxnLst/>
              <a:rect l="l" t="t" r="r" b="b"/>
              <a:pathLst>
                <a:path w="4940" h="1426" fill="none" extrusionOk="0">
                  <a:moveTo>
                    <a:pt x="0" y="0"/>
                  </a:moveTo>
                  <a:lnTo>
                    <a:pt x="128" y="306"/>
                  </a:lnTo>
                  <a:lnTo>
                    <a:pt x="611" y="815"/>
                  </a:lnTo>
                  <a:lnTo>
                    <a:pt x="1248" y="1197"/>
                  </a:lnTo>
                  <a:lnTo>
                    <a:pt x="2037" y="1426"/>
                  </a:lnTo>
                  <a:lnTo>
                    <a:pt x="2470" y="1426"/>
                  </a:lnTo>
                  <a:lnTo>
                    <a:pt x="2903" y="1426"/>
                  </a:lnTo>
                  <a:lnTo>
                    <a:pt x="3666" y="1222"/>
                  </a:lnTo>
                  <a:lnTo>
                    <a:pt x="4303" y="840"/>
                  </a:lnTo>
                  <a:lnTo>
                    <a:pt x="4787" y="331"/>
                  </a:lnTo>
                  <a:lnTo>
                    <a:pt x="4939" y="26"/>
                  </a:lnTo>
                </a:path>
              </a:pathLst>
            </a:custGeom>
            <a:noFill/>
            <a:ln w="21000" cap="rnd" cmpd="sng">
              <a:solidFill>
                <a:srgbClr val="AE4C3F"/>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a:off x="1280650" y="970350"/>
              <a:ext cx="357075" cy="585575"/>
            </a:xfrm>
            <a:custGeom>
              <a:avLst/>
              <a:gdLst/>
              <a:ahLst/>
              <a:cxnLst/>
              <a:rect l="l" t="t" r="r" b="b"/>
              <a:pathLst>
                <a:path w="14283" h="23423" extrusionOk="0">
                  <a:moveTo>
                    <a:pt x="9217" y="0"/>
                  </a:moveTo>
                  <a:lnTo>
                    <a:pt x="8784" y="77"/>
                  </a:lnTo>
                  <a:lnTo>
                    <a:pt x="8427" y="357"/>
                  </a:lnTo>
                  <a:lnTo>
                    <a:pt x="8173" y="738"/>
                  </a:lnTo>
                  <a:lnTo>
                    <a:pt x="8096" y="993"/>
                  </a:lnTo>
                  <a:lnTo>
                    <a:pt x="6365" y="8529"/>
                  </a:lnTo>
                  <a:lnTo>
                    <a:pt x="6060" y="8453"/>
                  </a:lnTo>
                  <a:lnTo>
                    <a:pt x="7587" y="1757"/>
                  </a:lnTo>
                  <a:lnTo>
                    <a:pt x="7638" y="1502"/>
                  </a:lnTo>
                  <a:lnTo>
                    <a:pt x="7587" y="1019"/>
                  </a:lnTo>
                  <a:lnTo>
                    <a:pt x="7384" y="637"/>
                  </a:lnTo>
                  <a:lnTo>
                    <a:pt x="7027" y="357"/>
                  </a:lnTo>
                  <a:lnTo>
                    <a:pt x="6824" y="280"/>
                  </a:lnTo>
                  <a:lnTo>
                    <a:pt x="6620" y="255"/>
                  </a:lnTo>
                  <a:lnTo>
                    <a:pt x="6187" y="357"/>
                  </a:lnTo>
                  <a:lnTo>
                    <a:pt x="5831" y="611"/>
                  </a:lnTo>
                  <a:lnTo>
                    <a:pt x="5576" y="1019"/>
                  </a:lnTo>
                  <a:lnTo>
                    <a:pt x="5500" y="1273"/>
                  </a:lnTo>
                  <a:lnTo>
                    <a:pt x="3387" y="10413"/>
                  </a:lnTo>
                  <a:lnTo>
                    <a:pt x="3157" y="9547"/>
                  </a:lnTo>
                  <a:lnTo>
                    <a:pt x="2648" y="8172"/>
                  </a:lnTo>
                  <a:lnTo>
                    <a:pt x="2139" y="7205"/>
                  </a:lnTo>
                  <a:lnTo>
                    <a:pt x="1630" y="6594"/>
                  </a:lnTo>
                  <a:lnTo>
                    <a:pt x="968" y="6110"/>
                  </a:lnTo>
                  <a:lnTo>
                    <a:pt x="408" y="6034"/>
                  </a:lnTo>
                  <a:lnTo>
                    <a:pt x="332" y="6059"/>
                  </a:lnTo>
                  <a:lnTo>
                    <a:pt x="179" y="6136"/>
                  </a:lnTo>
                  <a:lnTo>
                    <a:pt x="1" y="6441"/>
                  </a:lnTo>
                  <a:lnTo>
                    <a:pt x="1" y="6950"/>
                  </a:lnTo>
                  <a:lnTo>
                    <a:pt x="51" y="7052"/>
                  </a:lnTo>
                  <a:lnTo>
                    <a:pt x="561" y="9980"/>
                  </a:lnTo>
                  <a:lnTo>
                    <a:pt x="1172" y="13493"/>
                  </a:lnTo>
                  <a:lnTo>
                    <a:pt x="1223" y="13875"/>
                  </a:lnTo>
                  <a:lnTo>
                    <a:pt x="1426" y="14537"/>
                  </a:lnTo>
                  <a:lnTo>
                    <a:pt x="1910" y="15301"/>
                  </a:lnTo>
                  <a:lnTo>
                    <a:pt x="2954" y="16116"/>
                  </a:lnTo>
                  <a:lnTo>
                    <a:pt x="3183" y="16192"/>
                  </a:lnTo>
                  <a:lnTo>
                    <a:pt x="1859" y="21844"/>
                  </a:lnTo>
                  <a:lnTo>
                    <a:pt x="8809" y="23422"/>
                  </a:lnTo>
                  <a:lnTo>
                    <a:pt x="10159" y="17669"/>
                  </a:lnTo>
                  <a:lnTo>
                    <a:pt x="10286" y="17694"/>
                  </a:lnTo>
                  <a:lnTo>
                    <a:pt x="10719" y="17592"/>
                  </a:lnTo>
                  <a:lnTo>
                    <a:pt x="11228" y="17312"/>
                  </a:lnTo>
                  <a:lnTo>
                    <a:pt x="11635" y="16778"/>
                  </a:lnTo>
                  <a:lnTo>
                    <a:pt x="11763" y="16396"/>
                  </a:lnTo>
                  <a:lnTo>
                    <a:pt x="12094" y="14944"/>
                  </a:lnTo>
                  <a:lnTo>
                    <a:pt x="12832" y="11737"/>
                  </a:lnTo>
                  <a:lnTo>
                    <a:pt x="13086" y="10617"/>
                  </a:lnTo>
                  <a:lnTo>
                    <a:pt x="13214" y="10107"/>
                  </a:lnTo>
                  <a:lnTo>
                    <a:pt x="14232" y="5627"/>
                  </a:lnTo>
                  <a:lnTo>
                    <a:pt x="14283" y="5397"/>
                  </a:lnTo>
                  <a:lnTo>
                    <a:pt x="14232" y="4965"/>
                  </a:lnTo>
                  <a:lnTo>
                    <a:pt x="14028" y="4608"/>
                  </a:lnTo>
                  <a:lnTo>
                    <a:pt x="13723" y="4354"/>
                  </a:lnTo>
                  <a:lnTo>
                    <a:pt x="13519" y="4277"/>
                  </a:lnTo>
                  <a:lnTo>
                    <a:pt x="13341" y="4252"/>
                  </a:lnTo>
                  <a:lnTo>
                    <a:pt x="12934" y="4354"/>
                  </a:lnTo>
                  <a:lnTo>
                    <a:pt x="12603" y="4583"/>
                  </a:lnTo>
                  <a:lnTo>
                    <a:pt x="12374" y="4965"/>
                  </a:lnTo>
                  <a:lnTo>
                    <a:pt x="12297" y="5194"/>
                  </a:lnTo>
                  <a:lnTo>
                    <a:pt x="11253" y="9649"/>
                  </a:lnTo>
                  <a:lnTo>
                    <a:pt x="10872" y="9573"/>
                  </a:lnTo>
                  <a:lnTo>
                    <a:pt x="12323" y="3284"/>
                  </a:lnTo>
                  <a:lnTo>
                    <a:pt x="12374" y="3030"/>
                  </a:lnTo>
                  <a:lnTo>
                    <a:pt x="12323" y="2546"/>
                  </a:lnTo>
                  <a:lnTo>
                    <a:pt x="12094" y="2164"/>
                  </a:lnTo>
                  <a:lnTo>
                    <a:pt x="11763" y="1884"/>
                  </a:lnTo>
                  <a:lnTo>
                    <a:pt x="11559" y="1808"/>
                  </a:lnTo>
                  <a:lnTo>
                    <a:pt x="11330" y="1782"/>
                  </a:lnTo>
                  <a:lnTo>
                    <a:pt x="10922" y="1884"/>
                  </a:lnTo>
                  <a:lnTo>
                    <a:pt x="10566" y="2139"/>
                  </a:lnTo>
                  <a:lnTo>
                    <a:pt x="10286" y="2546"/>
                  </a:lnTo>
                  <a:lnTo>
                    <a:pt x="10235" y="2801"/>
                  </a:lnTo>
                  <a:lnTo>
                    <a:pt x="8784" y="9089"/>
                  </a:lnTo>
                  <a:lnTo>
                    <a:pt x="8478" y="9013"/>
                  </a:lnTo>
                  <a:lnTo>
                    <a:pt x="10210" y="1477"/>
                  </a:lnTo>
                  <a:lnTo>
                    <a:pt x="10235" y="1222"/>
                  </a:lnTo>
                  <a:lnTo>
                    <a:pt x="10184" y="764"/>
                  </a:lnTo>
                  <a:lnTo>
                    <a:pt x="9980" y="357"/>
                  </a:lnTo>
                  <a:lnTo>
                    <a:pt x="9649" y="77"/>
                  </a:lnTo>
                  <a:lnTo>
                    <a:pt x="9420" y="26"/>
                  </a:lnTo>
                  <a:lnTo>
                    <a:pt x="9217" y="0"/>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a:off x="1365300" y="123002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a:off x="1398400" y="1174650"/>
              <a:ext cx="190975" cy="55400"/>
            </a:xfrm>
            <a:custGeom>
              <a:avLst/>
              <a:gdLst/>
              <a:ahLst/>
              <a:cxnLst/>
              <a:rect l="l" t="t" r="r" b="b"/>
              <a:pathLst>
                <a:path w="7639" h="2216" extrusionOk="0">
                  <a:moveTo>
                    <a:pt x="102" y="0"/>
                  </a:moveTo>
                  <a:lnTo>
                    <a:pt x="0" y="484"/>
                  </a:lnTo>
                  <a:lnTo>
                    <a:pt x="7536" y="2215"/>
                  </a:lnTo>
                  <a:lnTo>
                    <a:pt x="7638" y="1732"/>
                  </a:lnTo>
                  <a:lnTo>
                    <a:pt x="6569" y="1477"/>
                  </a:lnTo>
                  <a:lnTo>
                    <a:pt x="6543" y="1477"/>
                  </a:lnTo>
                  <a:lnTo>
                    <a:pt x="6162"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1365300" y="1223650"/>
              <a:ext cx="105675" cy="159150"/>
            </a:xfrm>
            <a:custGeom>
              <a:avLst/>
              <a:gdLst/>
              <a:ahLst/>
              <a:cxnLst/>
              <a:rect l="l" t="t" r="r" b="b"/>
              <a:pathLst>
                <a:path w="4227" h="6366" extrusionOk="0">
                  <a:moveTo>
                    <a:pt x="77" y="1"/>
                  </a:moveTo>
                  <a:lnTo>
                    <a:pt x="52" y="26"/>
                  </a:lnTo>
                  <a:lnTo>
                    <a:pt x="1" y="255"/>
                  </a:lnTo>
                  <a:lnTo>
                    <a:pt x="230" y="306"/>
                  </a:lnTo>
                  <a:lnTo>
                    <a:pt x="1121" y="612"/>
                  </a:lnTo>
                  <a:lnTo>
                    <a:pt x="1859" y="1019"/>
                  </a:lnTo>
                  <a:lnTo>
                    <a:pt x="2597" y="1656"/>
                  </a:lnTo>
                  <a:lnTo>
                    <a:pt x="3259" y="2572"/>
                  </a:lnTo>
                  <a:lnTo>
                    <a:pt x="3718" y="3794"/>
                  </a:lnTo>
                  <a:lnTo>
                    <a:pt x="3896" y="5347"/>
                  </a:lnTo>
                  <a:lnTo>
                    <a:pt x="3819" y="6315"/>
                  </a:lnTo>
                  <a:lnTo>
                    <a:pt x="4099" y="6365"/>
                  </a:lnTo>
                  <a:lnTo>
                    <a:pt x="4150" y="6213"/>
                  </a:lnTo>
                  <a:lnTo>
                    <a:pt x="4227" y="5118"/>
                  </a:lnTo>
                  <a:lnTo>
                    <a:pt x="4176" y="4125"/>
                  </a:lnTo>
                  <a:lnTo>
                    <a:pt x="3896" y="3005"/>
                  </a:lnTo>
                  <a:lnTo>
                    <a:pt x="3336" y="1936"/>
                  </a:lnTo>
                  <a:lnTo>
                    <a:pt x="2394" y="968"/>
                  </a:lnTo>
                  <a:lnTo>
                    <a:pt x="1375" y="383"/>
                  </a:lnTo>
                  <a:lnTo>
                    <a:pt x="535" y="103"/>
                  </a:lnTo>
                  <a:lnTo>
                    <a:pt x="77"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1343025" y="1403775"/>
              <a:ext cx="183975" cy="84675"/>
            </a:xfrm>
            <a:custGeom>
              <a:avLst/>
              <a:gdLst/>
              <a:ahLst/>
              <a:cxnLst/>
              <a:rect l="l" t="t" r="r" b="b"/>
              <a:pathLst>
                <a:path w="7359" h="3387" extrusionOk="0">
                  <a:moveTo>
                    <a:pt x="408" y="1"/>
                  </a:moveTo>
                  <a:lnTo>
                    <a:pt x="1"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a:off x="1303575" y="1425425"/>
              <a:ext cx="237425" cy="100575"/>
            </a:xfrm>
            <a:custGeom>
              <a:avLst/>
              <a:gdLst/>
              <a:ahLst/>
              <a:cxnLst/>
              <a:rect l="l" t="t" r="r" b="b"/>
              <a:pathLst>
                <a:path w="9497" h="4023" extrusionOk="0">
                  <a:moveTo>
                    <a:pt x="433" y="0"/>
                  </a:moveTo>
                  <a:lnTo>
                    <a:pt x="0" y="1935"/>
                  </a:lnTo>
                  <a:lnTo>
                    <a:pt x="9063" y="4023"/>
                  </a:lnTo>
                  <a:lnTo>
                    <a:pt x="9496" y="2113"/>
                  </a:lnTo>
                  <a:lnTo>
                    <a:pt x="433" y="0"/>
                  </a:lnTo>
                  <a:close/>
                </a:path>
              </a:pathLst>
            </a:custGeom>
            <a:solidFill>
              <a:srgbClr val="52C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a:off x="1281300" y="1463600"/>
              <a:ext cx="251425" cy="105675"/>
            </a:xfrm>
            <a:custGeom>
              <a:avLst/>
              <a:gdLst/>
              <a:ahLst/>
              <a:cxnLst/>
              <a:rect l="l" t="t" r="r" b="b"/>
              <a:pathLst>
                <a:path w="10057" h="4227" extrusionOk="0">
                  <a:moveTo>
                    <a:pt x="967" y="1"/>
                  </a:moveTo>
                  <a:lnTo>
                    <a:pt x="0" y="4227"/>
                  </a:lnTo>
                  <a:lnTo>
                    <a:pt x="9547" y="4227"/>
                  </a:lnTo>
                  <a:lnTo>
                    <a:pt x="10056" y="2088"/>
                  </a:lnTo>
                  <a:lnTo>
                    <a:pt x="967"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20"/>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14</a:t>
            </a:fld>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247240"/>
            <a:ext cx="2232248" cy="432184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213094123"/>
      </p:ext>
    </p:extLst>
  </p:cSld>
  <p:clrMapOvr>
    <a:masterClrMapping/>
  </p:clrMapOvr>
  <p:transition advTm="2683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grpSp>
        <p:nvGrpSpPr>
          <p:cNvPr id="592" name="Google Shape;592;p26"/>
          <p:cNvGrpSpPr/>
          <p:nvPr/>
        </p:nvGrpSpPr>
        <p:grpSpPr>
          <a:xfrm flipH="1">
            <a:off x="7488534" y="3754514"/>
            <a:ext cx="1655476" cy="1388992"/>
            <a:chOff x="4163225" y="1879850"/>
            <a:chExt cx="1399625" cy="1174325"/>
          </a:xfrm>
        </p:grpSpPr>
        <p:sp>
          <p:nvSpPr>
            <p:cNvPr id="593" name="Google Shape;593;p26"/>
            <p:cNvSpPr/>
            <p:nvPr/>
          </p:nvSpPr>
          <p:spPr>
            <a:xfrm>
              <a:off x="4288625" y="2352125"/>
              <a:ext cx="68125" cy="190950"/>
            </a:xfrm>
            <a:custGeom>
              <a:avLst/>
              <a:gdLst/>
              <a:ahLst/>
              <a:cxnLst/>
              <a:rect l="l" t="t" r="r" b="b"/>
              <a:pathLst>
                <a:path w="2725" h="7638" extrusionOk="0">
                  <a:moveTo>
                    <a:pt x="2724" y="0"/>
                  </a:moveTo>
                  <a:lnTo>
                    <a:pt x="2164" y="26"/>
                  </a:lnTo>
                  <a:lnTo>
                    <a:pt x="1171" y="433"/>
                  </a:lnTo>
                  <a:lnTo>
                    <a:pt x="433" y="1197"/>
                  </a:lnTo>
                  <a:lnTo>
                    <a:pt x="26" y="2164"/>
                  </a:lnTo>
                  <a:lnTo>
                    <a:pt x="0" y="2724"/>
                  </a:lnTo>
                  <a:lnTo>
                    <a:pt x="0" y="4914"/>
                  </a:lnTo>
                  <a:lnTo>
                    <a:pt x="26" y="5448"/>
                  </a:lnTo>
                  <a:lnTo>
                    <a:pt x="433" y="6441"/>
                  </a:lnTo>
                  <a:lnTo>
                    <a:pt x="1171" y="7180"/>
                  </a:lnTo>
                  <a:lnTo>
                    <a:pt x="2164" y="7587"/>
                  </a:lnTo>
                  <a:lnTo>
                    <a:pt x="2724" y="7638"/>
                  </a:lnTo>
                  <a:lnTo>
                    <a:pt x="2724"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6"/>
            <p:cNvSpPr/>
            <p:nvPr/>
          </p:nvSpPr>
          <p:spPr>
            <a:xfrm>
              <a:off x="5011650" y="2352125"/>
              <a:ext cx="68125" cy="190950"/>
            </a:xfrm>
            <a:custGeom>
              <a:avLst/>
              <a:gdLst/>
              <a:ahLst/>
              <a:cxnLst/>
              <a:rect l="l" t="t" r="r" b="b"/>
              <a:pathLst>
                <a:path w="2725" h="7638" extrusionOk="0">
                  <a:moveTo>
                    <a:pt x="0" y="0"/>
                  </a:moveTo>
                  <a:lnTo>
                    <a:pt x="0" y="7638"/>
                  </a:lnTo>
                  <a:lnTo>
                    <a:pt x="560" y="7587"/>
                  </a:lnTo>
                  <a:lnTo>
                    <a:pt x="1553" y="7180"/>
                  </a:lnTo>
                  <a:lnTo>
                    <a:pt x="2292" y="6441"/>
                  </a:lnTo>
                  <a:lnTo>
                    <a:pt x="2699" y="5448"/>
                  </a:lnTo>
                  <a:lnTo>
                    <a:pt x="2724" y="4914"/>
                  </a:lnTo>
                  <a:lnTo>
                    <a:pt x="2724" y="2724"/>
                  </a:lnTo>
                  <a:lnTo>
                    <a:pt x="2699" y="2164"/>
                  </a:lnTo>
                  <a:lnTo>
                    <a:pt x="2292" y="1197"/>
                  </a:lnTo>
                  <a:lnTo>
                    <a:pt x="1553" y="433"/>
                  </a:lnTo>
                  <a:lnTo>
                    <a:pt x="560" y="26"/>
                  </a:lnTo>
                  <a:lnTo>
                    <a:pt x="0"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6"/>
            <p:cNvSpPr/>
            <p:nvPr/>
          </p:nvSpPr>
          <p:spPr>
            <a:xfrm>
              <a:off x="4579475" y="2740375"/>
              <a:ext cx="210075" cy="263525"/>
            </a:xfrm>
            <a:custGeom>
              <a:avLst/>
              <a:gdLst/>
              <a:ahLst/>
              <a:cxnLst/>
              <a:rect l="l" t="t" r="r" b="b"/>
              <a:pathLst>
                <a:path w="8403" h="10541" extrusionOk="0">
                  <a:moveTo>
                    <a:pt x="1" y="0"/>
                  </a:moveTo>
                  <a:lnTo>
                    <a:pt x="1" y="10540"/>
                  </a:lnTo>
                  <a:lnTo>
                    <a:pt x="8402" y="10540"/>
                  </a:lnTo>
                  <a:lnTo>
                    <a:pt x="8402"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6"/>
            <p:cNvSpPr/>
            <p:nvPr/>
          </p:nvSpPr>
          <p:spPr>
            <a:xfrm>
              <a:off x="4333800" y="1924400"/>
              <a:ext cx="700775" cy="875825"/>
            </a:xfrm>
            <a:custGeom>
              <a:avLst/>
              <a:gdLst/>
              <a:ahLst/>
              <a:cxnLst/>
              <a:rect l="l" t="t" r="r" b="b"/>
              <a:pathLst>
                <a:path w="28031" h="35033" extrusionOk="0">
                  <a:moveTo>
                    <a:pt x="14028" y="1"/>
                  </a:moveTo>
                  <a:lnTo>
                    <a:pt x="13290" y="26"/>
                  </a:lnTo>
                  <a:lnTo>
                    <a:pt x="11890" y="179"/>
                  </a:lnTo>
                  <a:lnTo>
                    <a:pt x="10515" y="459"/>
                  </a:lnTo>
                  <a:lnTo>
                    <a:pt x="9191" y="867"/>
                  </a:lnTo>
                  <a:lnTo>
                    <a:pt x="7944" y="1401"/>
                  </a:lnTo>
                  <a:lnTo>
                    <a:pt x="6747" y="2038"/>
                  </a:lnTo>
                  <a:lnTo>
                    <a:pt x="5627" y="2801"/>
                  </a:lnTo>
                  <a:lnTo>
                    <a:pt x="4583" y="3642"/>
                  </a:lnTo>
                  <a:lnTo>
                    <a:pt x="3641" y="4609"/>
                  </a:lnTo>
                  <a:lnTo>
                    <a:pt x="2776" y="5653"/>
                  </a:lnTo>
                  <a:lnTo>
                    <a:pt x="2012" y="6773"/>
                  </a:lnTo>
                  <a:lnTo>
                    <a:pt x="1375" y="7944"/>
                  </a:lnTo>
                  <a:lnTo>
                    <a:pt x="841" y="9217"/>
                  </a:lnTo>
                  <a:lnTo>
                    <a:pt x="433" y="10541"/>
                  </a:lnTo>
                  <a:lnTo>
                    <a:pt x="153" y="11890"/>
                  </a:lnTo>
                  <a:lnTo>
                    <a:pt x="1" y="13316"/>
                  </a:lnTo>
                  <a:lnTo>
                    <a:pt x="1" y="14029"/>
                  </a:lnTo>
                  <a:lnTo>
                    <a:pt x="1" y="21004"/>
                  </a:lnTo>
                  <a:lnTo>
                    <a:pt x="1" y="21743"/>
                  </a:lnTo>
                  <a:lnTo>
                    <a:pt x="153" y="23143"/>
                  </a:lnTo>
                  <a:lnTo>
                    <a:pt x="433" y="24518"/>
                  </a:lnTo>
                  <a:lnTo>
                    <a:pt x="841" y="25842"/>
                  </a:lnTo>
                  <a:lnTo>
                    <a:pt x="1375" y="27089"/>
                  </a:lnTo>
                  <a:lnTo>
                    <a:pt x="2012" y="28286"/>
                  </a:lnTo>
                  <a:lnTo>
                    <a:pt x="2776" y="29406"/>
                  </a:lnTo>
                  <a:lnTo>
                    <a:pt x="3641" y="30450"/>
                  </a:lnTo>
                  <a:lnTo>
                    <a:pt x="4583" y="31392"/>
                  </a:lnTo>
                  <a:lnTo>
                    <a:pt x="5627" y="32257"/>
                  </a:lnTo>
                  <a:lnTo>
                    <a:pt x="6747" y="33021"/>
                  </a:lnTo>
                  <a:lnTo>
                    <a:pt x="7944" y="33657"/>
                  </a:lnTo>
                  <a:lnTo>
                    <a:pt x="9191" y="34192"/>
                  </a:lnTo>
                  <a:lnTo>
                    <a:pt x="10515" y="34599"/>
                  </a:lnTo>
                  <a:lnTo>
                    <a:pt x="11890" y="34879"/>
                  </a:lnTo>
                  <a:lnTo>
                    <a:pt x="13290" y="35032"/>
                  </a:lnTo>
                  <a:lnTo>
                    <a:pt x="14741" y="35032"/>
                  </a:lnTo>
                  <a:lnTo>
                    <a:pt x="16167" y="34879"/>
                  </a:lnTo>
                  <a:lnTo>
                    <a:pt x="17516" y="34599"/>
                  </a:lnTo>
                  <a:lnTo>
                    <a:pt x="18840" y="34192"/>
                  </a:lnTo>
                  <a:lnTo>
                    <a:pt x="20088" y="33657"/>
                  </a:lnTo>
                  <a:lnTo>
                    <a:pt x="21284" y="33021"/>
                  </a:lnTo>
                  <a:lnTo>
                    <a:pt x="22404" y="32257"/>
                  </a:lnTo>
                  <a:lnTo>
                    <a:pt x="23448" y="31392"/>
                  </a:lnTo>
                  <a:lnTo>
                    <a:pt x="24390" y="30450"/>
                  </a:lnTo>
                  <a:lnTo>
                    <a:pt x="25256" y="29406"/>
                  </a:lnTo>
                  <a:lnTo>
                    <a:pt x="26020" y="28286"/>
                  </a:lnTo>
                  <a:lnTo>
                    <a:pt x="26656" y="27089"/>
                  </a:lnTo>
                  <a:lnTo>
                    <a:pt x="27191" y="25842"/>
                  </a:lnTo>
                  <a:lnTo>
                    <a:pt x="27598" y="24518"/>
                  </a:lnTo>
                  <a:lnTo>
                    <a:pt x="27878" y="23143"/>
                  </a:lnTo>
                  <a:lnTo>
                    <a:pt x="28031" y="21743"/>
                  </a:lnTo>
                  <a:lnTo>
                    <a:pt x="28031" y="21004"/>
                  </a:lnTo>
                  <a:lnTo>
                    <a:pt x="28031" y="14029"/>
                  </a:lnTo>
                  <a:lnTo>
                    <a:pt x="28031" y="13316"/>
                  </a:lnTo>
                  <a:lnTo>
                    <a:pt x="27878" y="11890"/>
                  </a:lnTo>
                  <a:lnTo>
                    <a:pt x="27598" y="10541"/>
                  </a:lnTo>
                  <a:lnTo>
                    <a:pt x="27191" y="9217"/>
                  </a:lnTo>
                  <a:lnTo>
                    <a:pt x="26656" y="7944"/>
                  </a:lnTo>
                  <a:lnTo>
                    <a:pt x="26020" y="6773"/>
                  </a:lnTo>
                  <a:lnTo>
                    <a:pt x="25256" y="5653"/>
                  </a:lnTo>
                  <a:lnTo>
                    <a:pt x="24390" y="4609"/>
                  </a:lnTo>
                  <a:lnTo>
                    <a:pt x="23448" y="3642"/>
                  </a:lnTo>
                  <a:lnTo>
                    <a:pt x="22404" y="2801"/>
                  </a:lnTo>
                  <a:lnTo>
                    <a:pt x="21284" y="2038"/>
                  </a:lnTo>
                  <a:lnTo>
                    <a:pt x="20088" y="1401"/>
                  </a:lnTo>
                  <a:lnTo>
                    <a:pt x="18840" y="867"/>
                  </a:lnTo>
                  <a:lnTo>
                    <a:pt x="17516" y="459"/>
                  </a:lnTo>
                  <a:lnTo>
                    <a:pt x="16167" y="179"/>
                  </a:lnTo>
                  <a:lnTo>
                    <a:pt x="14741" y="26"/>
                  </a:lnTo>
                  <a:lnTo>
                    <a:pt x="14028"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6"/>
            <p:cNvSpPr/>
            <p:nvPr/>
          </p:nvSpPr>
          <p:spPr>
            <a:xfrm>
              <a:off x="4163225" y="2844100"/>
              <a:ext cx="1041925" cy="210075"/>
            </a:xfrm>
            <a:custGeom>
              <a:avLst/>
              <a:gdLst/>
              <a:ahLst/>
              <a:cxnLst/>
              <a:rect l="l" t="t" r="r" b="b"/>
              <a:pathLst>
                <a:path w="41677" h="8403" extrusionOk="0">
                  <a:moveTo>
                    <a:pt x="16625" y="1"/>
                  </a:moveTo>
                  <a:lnTo>
                    <a:pt x="12297" y="154"/>
                  </a:lnTo>
                  <a:lnTo>
                    <a:pt x="11177" y="179"/>
                  </a:lnTo>
                  <a:lnTo>
                    <a:pt x="9115" y="485"/>
                  </a:lnTo>
                  <a:lnTo>
                    <a:pt x="7307" y="1070"/>
                  </a:lnTo>
                  <a:lnTo>
                    <a:pt x="5678" y="1910"/>
                  </a:lnTo>
                  <a:lnTo>
                    <a:pt x="4227" y="3005"/>
                  </a:lnTo>
                  <a:lnTo>
                    <a:pt x="2903" y="4303"/>
                  </a:lnTo>
                  <a:lnTo>
                    <a:pt x="1681" y="5805"/>
                  </a:lnTo>
                  <a:lnTo>
                    <a:pt x="535" y="7486"/>
                  </a:lnTo>
                  <a:lnTo>
                    <a:pt x="1" y="8402"/>
                  </a:lnTo>
                  <a:lnTo>
                    <a:pt x="41677" y="8402"/>
                  </a:lnTo>
                  <a:lnTo>
                    <a:pt x="41142" y="7486"/>
                  </a:lnTo>
                  <a:lnTo>
                    <a:pt x="39996" y="5805"/>
                  </a:lnTo>
                  <a:lnTo>
                    <a:pt x="38774" y="4303"/>
                  </a:lnTo>
                  <a:lnTo>
                    <a:pt x="37451" y="3005"/>
                  </a:lnTo>
                  <a:lnTo>
                    <a:pt x="35999" y="1910"/>
                  </a:lnTo>
                  <a:lnTo>
                    <a:pt x="34370" y="1070"/>
                  </a:lnTo>
                  <a:lnTo>
                    <a:pt x="32563" y="485"/>
                  </a:lnTo>
                  <a:lnTo>
                    <a:pt x="30500" y="179"/>
                  </a:lnTo>
                  <a:lnTo>
                    <a:pt x="29380" y="154"/>
                  </a:lnTo>
                  <a:lnTo>
                    <a:pt x="25052" y="1"/>
                  </a:lnTo>
                  <a:lnTo>
                    <a:pt x="25027" y="434"/>
                  </a:lnTo>
                  <a:lnTo>
                    <a:pt x="24874" y="1248"/>
                  </a:lnTo>
                  <a:lnTo>
                    <a:pt x="24543" y="2012"/>
                  </a:lnTo>
                  <a:lnTo>
                    <a:pt x="24085" y="2674"/>
                  </a:lnTo>
                  <a:lnTo>
                    <a:pt x="23525" y="3260"/>
                  </a:lnTo>
                  <a:lnTo>
                    <a:pt x="22863" y="3718"/>
                  </a:lnTo>
                  <a:lnTo>
                    <a:pt x="22099" y="4023"/>
                  </a:lnTo>
                  <a:lnTo>
                    <a:pt x="21284" y="4202"/>
                  </a:lnTo>
                  <a:lnTo>
                    <a:pt x="20419" y="4202"/>
                  </a:lnTo>
                  <a:lnTo>
                    <a:pt x="19579" y="4023"/>
                  </a:lnTo>
                  <a:lnTo>
                    <a:pt x="18840" y="3718"/>
                  </a:lnTo>
                  <a:lnTo>
                    <a:pt x="18153" y="3260"/>
                  </a:lnTo>
                  <a:lnTo>
                    <a:pt x="17593" y="2674"/>
                  </a:lnTo>
                  <a:lnTo>
                    <a:pt x="17134" y="2012"/>
                  </a:lnTo>
                  <a:lnTo>
                    <a:pt x="16803" y="1248"/>
                  </a:lnTo>
                  <a:lnTo>
                    <a:pt x="16651" y="434"/>
                  </a:lnTo>
                  <a:lnTo>
                    <a:pt x="16625" y="1"/>
                  </a:lnTo>
                  <a:close/>
                </a:path>
              </a:pathLst>
            </a:custGeom>
            <a:solidFill>
              <a:srgbClr val="7DC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6"/>
            <p:cNvSpPr/>
            <p:nvPr/>
          </p:nvSpPr>
          <p:spPr>
            <a:xfrm>
              <a:off x="4540025" y="2844100"/>
              <a:ext cx="288350" cy="149600"/>
            </a:xfrm>
            <a:custGeom>
              <a:avLst/>
              <a:gdLst/>
              <a:ahLst/>
              <a:cxnLst/>
              <a:rect l="l" t="t" r="r" b="b"/>
              <a:pathLst>
                <a:path w="11534" h="5984" extrusionOk="0">
                  <a:moveTo>
                    <a:pt x="1553" y="1"/>
                  </a:moveTo>
                  <a:lnTo>
                    <a:pt x="0" y="52"/>
                  </a:lnTo>
                  <a:lnTo>
                    <a:pt x="0" y="128"/>
                  </a:lnTo>
                  <a:lnTo>
                    <a:pt x="0" y="205"/>
                  </a:lnTo>
                  <a:lnTo>
                    <a:pt x="0" y="790"/>
                  </a:lnTo>
                  <a:lnTo>
                    <a:pt x="255" y="1910"/>
                  </a:lnTo>
                  <a:lnTo>
                    <a:pt x="688" y="2954"/>
                  </a:lnTo>
                  <a:lnTo>
                    <a:pt x="1299" y="3871"/>
                  </a:lnTo>
                  <a:lnTo>
                    <a:pt x="2088" y="4660"/>
                  </a:lnTo>
                  <a:lnTo>
                    <a:pt x="3004" y="5296"/>
                  </a:lnTo>
                  <a:lnTo>
                    <a:pt x="4048" y="5729"/>
                  </a:lnTo>
                  <a:lnTo>
                    <a:pt x="5168" y="5958"/>
                  </a:lnTo>
                  <a:lnTo>
                    <a:pt x="5779" y="5984"/>
                  </a:lnTo>
                  <a:lnTo>
                    <a:pt x="6365" y="5958"/>
                  </a:lnTo>
                  <a:lnTo>
                    <a:pt x="7485" y="5729"/>
                  </a:lnTo>
                  <a:lnTo>
                    <a:pt x="8529" y="5296"/>
                  </a:lnTo>
                  <a:lnTo>
                    <a:pt x="9446" y="4660"/>
                  </a:lnTo>
                  <a:lnTo>
                    <a:pt x="10235" y="3871"/>
                  </a:lnTo>
                  <a:lnTo>
                    <a:pt x="10846" y="2954"/>
                  </a:lnTo>
                  <a:lnTo>
                    <a:pt x="11304" y="1910"/>
                  </a:lnTo>
                  <a:lnTo>
                    <a:pt x="11533" y="790"/>
                  </a:lnTo>
                  <a:lnTo>
                    <a:pt x="11533" y="205"/>
                  </a:lnTo>
                  <a:lnTo>
                    <a:pt x="11533" y="128"/>
                  </a:lnTo>
                  <a:lnTo>
                    <a:pt x="11533" y="52"/>
                  </a:lnTo>
                  <a:lnTo>
                    <a:pt x="9980" y="1"/>
                  </a:lnTo>
                  <a:lnTo>
                    <a:pt x="9955" y="434"/>
                  </a:lnTo>
                  <a:lnTo>
                    <a:pt x="9802" y="1248"/>
                  </a:lnTo>
                  <a:lnTo>
                    <a:pt x="9471" y="2012"/>
                  </a:lnTo>
                  <a:lnTo>
                    <a:pt x="9013" y="2674"/>
                  </a:lnTo>
                  <a:lnTo>
                    <a:pt x="8453" y="3260"/>
                  </a:lnTo>
                  <a:lnTo>
                    <a:pt x="7791" y="3718"/>
                  </a:lnTo>
                  <a:lnTo>
                    <a:pt x="7027" y="4023"/>
                  </a:lnTo>
                  <a:lnTo>
                    <a:pt x="6212" y="4202"/>
                  </a:lnTo>
                  <a:lnTo>
                    <a:pt x="5347" y="4202"/>
                  </a:lnTo>
                  <a:lnTo>
                    <a:pt x="4507" y="4023"/>
                  </a:lnTo>
                  <a:lnTo>
                    <a:pt x="3768" y="3718"/>
                  </a:lnTo>
                  <a:lnTo>
                    <a:pt x="3081" y="3260"/>
                  </a:lnTo>
                  <a:lnTo>
                    <a:pt x="2521" y="2674"/>
                  </a:lnTo>
                  <a:lnTo>
                    <a:pt x="2062" y="2012"/>
                  </a:lnTo>
                  <a:lnTo>
                    <a:pt x="1731" y="1248"/>
                  </a:lnTo>
                  <a:lnTo>
                    <a:pt x="1579" y="434"/>
                  </a:lnTo>
                  <a:lnTo>
                    <a:pt x="1553" y="1"/>
                  </a:lnTo>
                  <a:close/>
                </a:path>
              </a:pathLst>
            </a:custGeom>
            <a:solidFill>
              <a:srgbClr val="CFE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6"/>
            <p:cNvSpPr/>
            <p:nvPr/>
          </p:nvSpPr>
          <p:spPr>
            <a:xfrm>
              <a:off x="4632300" y="2459675"/>
              <a:ext cx="99950" cy="119700"/>
            </a:xfrm>
            <a:custGeom>
              <a:avLst/>
              <a:gdLst/>
              <a:ahLst/>
              <a:cxnLst/>
              <a:rect l="l" t="t" r="r" b="b"/>
              <a:pathLst>
                <a:path w="3998" h="4788" extrusionOk="0">
                  <a:moveTo>
                    <a:pt x="1885" y="1"/>
                  </a:moveTo>
                  <a:lnTo>
                    <a:pt x="1656" y="306"/>
                  </a:lnTo>
                  <a:lnTo>
                    <a:pt x="1579" y="586"/>
                  </a:lnTo>
                  <a:lnTo>
                    <a:pt x="26" y="4252"/>
                  </a:lnTo>
                  <a:lnTo>
                    <a:pt x="1" y="4303"/>
                  </a:lnTo>
                  <a:lnTo>
                    <a:pt x="1" y="4354"/>
                  </a:lnTo>
                  <a:lnTo>
                    <a:pt x="485" y="4558"/>
                  </a:lnTo>
                  <a:lnTo>
                    <a:pt x="1503" y="4787"/>
                  </a:lnTo>
                  <a:lnTo>
                    <a:pt x="2521" y="4787"/>
                  </a:lnTo>
                  <a:lnTo>
                    <a:pt x="3514" y="4558"/>
                  </a:lnTo>
                  <a:lnTo>
                    <a:pt x="3998" y="4354"/>
                  </a:lnTo>
                  <a:lnTo>
                    <a:pt x="3998" y="4303"/>
                  </a:lnTo>
                  <a:lnTo>
                    <a:pt x="3998" y="4252"/>
                  </a:lnTo>
                  <a:lnTo>
                    <a:pt x="2445" y="586"/>
                  </a:lnTo>
                  <a:lnTo>
                    <a:pt x="2343" y="306"/>
                  </a:lnTo>
                  <a:lnTo>
                    <a:pt x="2114" y="1"/>
                  </a:lnTo>
                  <a:close/>
                </a:path>
              </a:pathLst>
            </a:custGeom>
            <a:solidFill>
              <a:srgbClr val="FEE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6"/>
            <p:cNvSpPr/>
            <p:nvPr/>
          </p:nvSpPr>
          <p:spPr>
            <a:xfrm>
              <a:off x="4632300" y="2568525"/>
              <a:ext cx="99950" cy="38200"/>
            </a:xfrm>
            <a:custGeom>
              <a:avLst/>
              <a:gdLst/>
              <a:ahLst/>
              <a:cxnLst/>
              <a:rect l="l" t="t" r="r" b="b"/>
              <a:pathLst>
                <a:path w="3998" h="1528" extrusionOk="0">
                  <a:moveTo>
                    <a:pt x="1" y="0"/>
                  </a:moveTo>
                  <a:lnTo>
                    <a:pt x="1" y="306"/>
                  </a:lnTo>
                  <a:lnTo>
                    <a:pt x="357" y="840"/>
                  </a:lnTo>
                  <a:lnTo>
                    <a:pt x="917" y="1273"/>
                  </a:lnTo>
                  <a:lnTo>
                    <a:pt x="1579" y="1502"/>
                  </a:lnTo>
                  <a:lnTo>
                    <a:pt x="1834" y="1528"/>
                  </a:lnTo>
                  <a:lnTo>
                    <a:pt x="2165" y="1528"/>
                  </a:lnTo>
                  <a:lnTo>
                    <a:pt x="2445" y="1502"/>
                  </a:lnTo>
                  <a:lnTo>
                    <a:pt x="3081" y="1273"/>
                  </a:lnTo>
                  <a:lnTo>
                    <a:pt x="3667" y="840"/>
                  </a:lnTo>
                  <a:lnTo>
                    <a:pt x="3998" y="306"/>
                  </a:lnTo>
                  <a:lnTo>
                    <a:pt x="3998" y="0"/>
                  </a:lnTo>
                  <a:lnTo>
                    <a:pt x="3514" y="204"/>
                  </a:lnTo>
                  <a:lnTo>
                    <a:pt x="2521" y="433"/>
                  </a:lnTo>
                  <a:lnTo>
                    <a:pt x="1503" y="433"/>
                  </a:lnTo>
                  <a:lnTo>
                    <a:pt x="485" y="204"/>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6"/>
            <p:cNvSpPr/>
            <p:nvPr/>
          </p:nvSpPr>
          <p:spPr>
            <a:xfrm>
              <a:off x="4799700" y="2429125"/>
              <a:ext cx="129875" cy="66850"/>
            </a:xfrm>
            <a:custGeom>
              <a:avLst/>
              <a:gdLst/>
              <a:ahLst/>
              <a:cxnLst/>
              <a:rect l="l" t="t" r="r" b="b"/>
              <a:pathLst>
                <a:path w="5195" h="2674" extrusionOk="0">
                  <a:moveTo>
                    <a:pt x="2826" y="1"/>
                  </a:moveTo>
                  <a:lnTo>
                    <a:pt x="2292" y="103"/>
                  </a:lnTo>
                  <a:lnTo>
                    <a:pt x="1757" y="281"/>
                  </a:lnTo>
                  <a:lnTo>
                    <a:pt x="917" y="866"/>
                  </a:lnTo>
                  <a:lnTo>
                    <a:pt x="102" y="1808"/>
                  </a:lnTo>
                  <a:lnTo>
                    <a:pt x="1" y="1987"/>
                  </a:lnTo>
                  <a:lnTo>
                    <a:pt x="179" y="2114"/>
                  </a:lnTo>
                  <a:lnTo>
                    <a:pt x="1350" y="2547"/>
                  </a:lnTo>
                  <a:lnTo>
                    <a:pt x="2368" y="2674"/>
                  </a:lnTo>
                  <a:lnTo>
                    <a:pt x="2903" y="2572"/>
                  </a:lnTo>
                  <a:lnTo>
                    <a:pt x="3437" y="2394"/>
                  </a:lnTo>
                  <a:lnTo>
                    <a:pt x="4278" y="1808"/>
                  </a:lnTo>
                  <a:lnTo>
                    <a:pt x="5092" y="866"/>
                  </a:lnTo>
                  <a:lnTo>
                    <a:pt x="5194" y="663"/>
                  </a:lnTo>
                  <a:lnTo>
                    <a:pt x="5016" y="561"/>
                  </a:lnTo>
                  <a:lnTo>
                    <a:pt x="3845" y="103"/>
                  </a:lnTo>
                  <a:lnTo>
                    <a:pt x="2826"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6"/>
            <p:cNvSpPr/>
            <p:nvPr/>
          </p:nvSpPr>
          <p:spPr>
            <a:xfrm>
              <a:off x="4438825" y="2429125"/>
              <a:ext cx="130500" cy="66850"/>
            </a:xfrm>
            <a:custGeom>
              <a:avLst/>
              <a:gdLst/>
              <a:ahLst/>
              <a:cxnLst/>
              <a:rect l="l" t="t" r="r" b="b"/>
              <a:pathLst>
                <a:path w="5220" h="2674" extrusionOk="0">
                  <a:moveTo>
                    <a:pt x="2368" y="1"/>
                  </a:moveTo>
                  <a:lnTo>
                    <a:pt x="1350" y="103"/>
                  </a:lnTo>
                  <a:lnTo>
                    <a:pt x="179" y="561"/>
                  </a:lnTo>
                  <a:lnTo>
                    <a:pt x="0" y="663"/>
                  </a:lnTo>
                  <a:lnTo>
                    <a:pt x="102" y="866"/>
                  </a:lnTo>
                  <a:lnTo>
                    <a:pt x="917" y="1808"/>
                  </a:lnTo>
                  <a:lnTo>
                    <a:pt x="1757" y="2394"/>
                  </a:lnTo>
                  <a:lnTo>
                    <a:pt x="2292" y="2572"/>
                  </a:lnTo>
                  <a:lnTo>
                    <a:pt x="2826" y="2674"/>
                  </a:lnTo>
                  <a:lnTo>
                    <a:pt x="3845" y="2547"/>
                  </a:lnTo>
                  <a:lnTo>
                    <a:pt x="5016" y="2114"/>
                  </a:lnTo>
                  <a:lnTo>
                    <a:pt x="5219" y="1987"/>
                  </a:lnTo>
                  <a:lnTo>
                    <a:pt x="5092" y="1808"/>
                  </a:lnTo>
                  <a:lnTo>
                    <a:pt x="4277" y="866"/>
                  </a:lnTo>
                  <a:lnTo>
                    <a:pt x="3437" y="281"/>
                  </a:lnTo>
                  <a:lnTo>
                    <a:pt x="2903" y="103"/>
                  </a:lnTo>
                  <a:lnTo>
                    <a:pt x="2368"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6"/>
            <p:cNvSpPr/>
            <p:nvPr/>
          </p:nvSpPr>
          <p:spPr>
            <a:xfrm>
              <a:off x="4471925" y="2438675"/>
              <a:ext cx="26750" cy="26750"/>
            </a:xfrm>
            <a:custGeom>
              <a:avLst/>
              <a:gdLst/>
              <a:ahLst/>
              <a:cxnLst/>
              <a:rect l="l" t="t" r="r" b="b"/>
              <a:pathLst>
                <a:path w="1070" h="1070" extrusionOk="0">
                  <a:moveTo>
                    <a:pt x="535" y="1"/>
                  </a:moveTo>
                  <a:lnTo>
                    <a:pt x="331" y="26"/>
                  </a:lnTo>
                  <a:lnTo>
                    <a:pt x="26" y="332"/>
                  </a:lnTo>
                  <a:lnTo>
                    <a:pt x="0" y="535"/>
                  </a:lnTo>
                  <a:lnTo>
                    <a:pt x="26" y="739"/>
                  </a:lnTo>
                  <a:lnTo>
                    <a:pt x="331" y="1044"/>
                  </a:lnTo>
                  <a:lnTo>
                    <a:pt x="535" y="1070"/>
                  </a:lnTo>
                  <a:lnTo>
                    <a:pt x="739" y="1044"/>
                  </a:lnTo>
                  <a:lnTo>
                    <a:pt x="1044" y="739"/>
                  </a:lnTo>
                  <a:lnTo>
                    <a:pt x="1069" y="535"/>
                  </a:lnTo>
                  <a:lnTo>
                    <a:pt x="1044" y="332"/>
                  </a:lnTo>
                  <a:lnTo>
                    <a:pt x="739" y="26"/>
                  </a:lnTo>
                  <a:lnTo>
                    <a:pt x="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6"/>
            <p:cNvSpPr/>
            <p:nvPr/>
          </p:nvSpPr>
          <p:spPr>
            <a:xfrm>
              <a:off x="4837900" y="2445050"/>
              <a:ext cx="26750" cy="26125"/>
            </a:xfrm>
            <a:custGeom>
              <a:avLst/>
              <a:gdLst/>
              <a:ahLst/>
              <a:cxnLst/>
              <a:rect l="l" t="t" r="r" b="b"/>
              <a:pathLst>
                <a:path w="1070" h="1045" extrusionOk="0">
                  <a:moveTo>
                    <a:pt x="535" y="0"/>
                  </a:moveTo>
                  <a:lnTo>
                    <a:pt x="331" y="26"/>
                  </a:lnTo>
                  <a:lnTo>
                    <a:pt x="25" y="306"/>
                  </a:lnTo>
                  <a:lnTo>
                    <a:pt x="0" y="509"/>
                  </a:lnTo>
                  <a:lnTo>
                    <a:pt x="25" y="739"/>
                  </a:lnTo>
                  <a:lnTo>
                    <a:pt x="331" y="1019"/>
                  </a:lnTo>
                  <a:lnTo>
                    <a:pt x="535" y="1044"/>
                  </a:lnTo>
                  <a:lnTo>
                    <a:pt x="738" y="1019"/>
                  </a:lnTo>
                  <a:lnTo>
                    <a:pt x="1044" y="739"/>
                  </a:lnTo>
                  <a:lnTo>
                    <a:pt x="1069" y="509"/>
                  </a:lnTo>
                  <a:lnTo>
                    <a:pt x="1044"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6"/>
            <p:cNvSpPr/>
            <p:nvPr/>
          </p:nvSpPr>
          <p:spPr>
            <a:xfrm>
              <a:off x="4431175" y="2522700"/>
              <a:ext cx="145775" cy="68750"/>
            </a:xfrm>
            <a:custGeom>
              <a:avLst/>
              <a:gdLst/>
              <a:ahLst/>
              <a:cxnLst/>
              <a:rect l="l" t="t" r="r" b="b"/>
              <a:pathLst>
                <a:path w="5831" h="2750" extrusionOk="0">
                  <a:moveTo>
                    <a:pt x="1350" y="0"/>
                  </a:moveTo>
                  <a:lnTo>
                    <a:pt x="1096" y="26"/>
                  </a:lnTo>
                  <a:lnTo>
                    <a:pt x="586" y="229"/>
                  </a:lnTo>
                  <a:lnTo>
                    <a:pt x="230" y="586"/>
                  </a:lnTo>
                  <a:lnTo>
                    <a:pt x="1" y="1095"/>
                  </a:lnTo>
                  <a:lnTo>
                    <a:pt x="1" y="1375"/>
                  </a:lnTo>
                  <a:lnTo>
                    <a:pt x="1" y="1655"/>
                  </a:lnTo>
                  <a:lnTo>
                    <a:pt x="230" y="2139"/>
                  </a:lnTo>
                  <a:lnTo>
                    <a:pt x="586" y="2521"/>
                  </a:lnTo>
                  <a:lnTo>
                    <a:pt x="1096" y="2724"/>
                  </a:lnTo>
                  <a:lnTo>
                    <a:pt x="1350" y="2750"/>
                  </a:lnTo>
                  <a:lnTo>
                    <a:pt x="4456" y="2750"/>
                  </a:lnTo>
                  <a:lnTo>
                    <a:pt x="4736" y="2724"/>
                  </a:lnTo>
                  <a:lnTo>
                    <a:pt x="5220" y="2521"/>
                  </a:lnTo>
                  <a:lnTo>
                    <a:pt x="5602" y="2139"/>
                  </a:lnTo>
                  <a:lnTo>
                    <a:pt x="5805" y="1655"/>
                  </a:lnTo>
                  <a:lnTo>
                    <a:pt x="5831" y="1375"/>
                  </a:lnTo>
                  <a:lnTo>
                    <a:pt x="5805" y="1095"/>
                  </a:lnTo>
                  <a:lnTo>
                    <a:pt x="5602" y="586"/>
                  </a:lnTo>
                  <a:lnTo>
                    <a:pt x="5220" y="229"/>
                  </a:lnTo>
                  <a:lnTo>
                    <a:pt x="4736" y="26"/>
                  </a:lnTo>
                  <a:lnTo>
                    <a:pt x="4456"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6"/>
            <p:cNvSpPr/>
            <p:nvPr/>
          </p:nvSpPr>
          <p:spPr>
            <a:xfrm>
              <a:off x="4791425" y="2522700"/>
              <a:ext cx="146425" cy="68750"/>
            </a:xfrm>
            <a:custGeom>
              <a:avLst/>
              <a:gdLst/>
              <a:ahLst/>
              <a:cxnLst/>
              <a:rect l="l" t="t" r="r" b="b"/>
              <a:pathLst>
                <a:path w="5857" h="2750" extrusionOk="0">
                  <a:moveTo>
                    <a:pt x="1375" y="0"/>
                  </a:moveTo>
                  <a:lnTo>
                    <a:pt x="1095" y="26"/>
                  </a:lnTo>
                  <a:lnTo>
                    <a:pt x="612" y="229"/>
                  </a:lnTo>
                  <a:lnTo>
                    <a:pt x="230" y="586"/>
                  </a:lnTo>
                  <a:lnTo>
                    <a:pt x="26" y="1095"/>
                  </a:lnTo>
                  <a:lnTo>
                    <a:pt x="1" y="1375"/>
                  </a:lnTo>
                  <a:lnTo>
                    <a:pt x="26" y="1655"/>
                  </a:lnTo>
                  <a:lnTo>
                    <a:pt x="230" y="2139"/>
                  </a:lnTo>
                  <a:lnTo>
                    <a:pt x="612" y="2521"/>
                  </a:lnTo>
                  <a:lnTo>
                    <a:pt x="1095" y="2724"/>
                  </a:lnTo>
                  <a:lnTo>
                    <a:pt x="1375" y="2750"/>
                  </a:lnTo>
                  <a:lnTo>
                    <a:pt x="4481" y="2750"/>
                  </a:lnTo>
                  <a:lnTo>
                    <a:pt x="4761" y="2724"/>
                  </a:lnTo>
                  <a:lnTo>
                    <a:pt x="5245" y="2521"/>
                  </a:lnTo>
                  <a:lnTo>
                    <a:pt x="5627" y="2139"/>
                  </a:lnTo>
                  <a:lnTo>
                    <a:pt x="5831" y="1655"/>
                  </a:lnTo>
                  <a:lnTo>
                    <a:pt x="5856" y="1375"/>
                  </a:lnTo>
                  <a:lnTo>
                    <a:pt x="5831" y="1095"/>
                  </a:lnTo>
                  <a:lnTo>
                    <a:pt x="5627" y="586"/>
                  </a:lnTo>
                  <a:lnTo>
                    <a:pt x="5245" y="229"/>
                  </a:lnTo>
                  <a:lnTo>
                    <a:pt x="4761" y="26"/>
                  </a:lnTo>
                  <a:lnTo>
                    <a:pt x="4481"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6"/>
            <p:cNvSpPr/>
            <p:nvPr/>
          </p:nvSpPr>
          <p:spPr>
            <a:xfrm>
              <a:off x="4448375" y="2341925"/>
              <a:ext cx="110775" cy="22300"/>
            </a:xfrm>
            <a:custGeom>
              <a:avLst/>
              <a:gdLst/>
              <a:ahLst/>
              <a:cxnLst/>
              <a:rect l="l" t="t" r="r" b="b"/>
              <a:pathLst>
                <a:path w="4431" h="892" fill="none" extrusionOk="0">
                  <a:moveTo>
                    <a:pt x="4430" y="892"/>
                  </a:moveTo>
                  <a:lnTo>
                    <a:pt x="4201" y="663"/>
                  </a:lnTo>
                  <a:lnTo>
                    <a:pt x="3666" y="332"/>
                  </a:lnTo>
                  <a:lnTo>
                    <a:pt x="2826" y="1"/>
                  </a:lnTo>
                  <a:lnTo>
                    <a:pt x="1630" y="1"/>
                  </a:lnTo>
                  <a:lnTo>
                    <a:pt x="764" y="332"/>
                  </a:lnTo>
                  <a:lnTo>
                    <a:pt x="255" y="663"/>
                  </a:lnTo>
                  <a:lnTo>
                    <a:pt x="0"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6"/>
            <p:cNvSpPr/>
            <p:nvPr/>
          </p:nvSpPr>
          <p:spPr>
            <a:xfrm>
              <a:off x="4809250" y="2341925"/>
              <a:ext cx="110775" cy="22300"/>
            </a:xfrm>
            <a:custGeom>
              <a:avLst/>
              <a:gdLst/>
              <a:ahLst/>
              <a:cxnLst/>
              <a:rect l="l" t="t" r="r" b="b"/>
              <a:pathLst>
                <a:path w="4431" h="892" fill="none" extrusionOk="0">
                  <a:moveTo>
                    <a:pt x="4430" y="892"/>
                  </a:moveTo>
                  <a:lnTo>
                    <a:pt x="4176" y="663"/>
                  </a:lnTo>
                  <a:lnTo>
                    <a:pt x="3666" y="332"/>
                  </a:lnTo>
                  <a:lnTo>
                    <a:pt x="2801" y="1"/>
                  </a:lnTo>
                  <a:lnTo>
                    <a:pt x="1604" y="1"/>
                  </a:lnTo>
                  <a:lnTo>
                    <a:pt x="764" y="332"/>
                  </a:lnTo>
                  <a:lnTo>
                    <a:pt x="230" y="663"/>
                  </a:lnTo>
                  <a:lnTo>
                    <a:pt x="0"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6"/>
            <p:cNvSpPr/>
            <p:nvPr/>
          </p:nvSpPr>
          <p:spPr>
            <a:xfrm>
              <a:off x="4622125" y="2646800"/>
              <a:ext cx="124125" cy="36300"/>
            </a:xfrm>
            <a:custGeom>
              <a:avLst/>
              <a:gdLst/>
              <a:ahLst/>
              <a:cxnLst/>
              <a:rect l="l" t="t" r="r" b="b"/>
              <a:pathLst>
                <a:path w="4965" h="1452" fill="none" extrusionOk="0">
                  <a:moveTo>
                    <a:pt x="0" y="1"/>
                  </a:moveTo>
                  <a:lnTo>
                    <a:pt x="153" y="306"/>
                  </a:lnTo>
                  <a:lnTo>
                    <a:pt x="637" y="841"/>
                  </a:lnTo>
                  <a:lnTo>
                    <a:pt x="1273" y="1223"/>
                  </a:lnTo>
                  <a:lnTo>
                    <a:pt x="2063" y="1426"/>
                  </a:lnTo>
                  <a:lnTo>
                    <a:pt x="2495" y="1452"/>
                  </a:lnTo>
                  <a:lnTo>
                    <a:pt x="2903" y="1426"/>
                  </a:lnTo>
                  <a:lnTo>
                    <a:pt x="3692" y="1223"/>
                  </a:lnTo>
                  <a:lnTo>
                    <a:pt x="4328" y="841"/>
                  </a:lnTo>
                  <a:lnTo>
                    <a:pt x="4812" y="332"/>
                  </a:lnTo>
                  <a:lnTo>
                    <a:pt x="4965" y="26"/>
                  </a:lnTo>
                </a:path>
              </a:pathLst>
            </a:custGeom>
            <a:noFill/>
            <a:ln w="21000" cap="rnd" cmpd="sng">
              <a:solidFill>
                <a:srgbClr val="E15758"/>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6"/>
            <p:cNvSpPr/>
            <p:nvPr/>
          </p:nvSpPr>
          <p:spPr>
            <a:xfrm>
              <a:off x="4288625" y="1879850"/>
              <a:ext cx="791775" cy="541675"/>
            </a:xfrm>
            <a:custGeom>
              <a:avLst/>
              <a:gdLst/>
              <a:ahLst/>
              <a:cxnLst/>
              <a:rect l="l" t="t" r="r" b="b"/>
              <a:pathLst>
                <a:path w="31671" h="21667" extrusionOk="0">
                  <a:moveTo>
                    <a:pt x="15021" y="1"/>
                  </a:moveTo>
                  <a:lnTo>
                    <a:pt x="13417" y="154"/>
                  </a:lnTo>
                  <a:lnTo>
                    <a:pt x="11889" y="485"/>
                  </a:lnTo>
                  <a:lnTo>
                    <a:pt x="10387" y="943"/>
                  </a:lnTo>
                  <a:lnTo>
                    <a:pt x="8987" y="1554"/>
                  </a:lnTo>
                  <a:lnTo>
                    <a:pt x="7638" y="2267"/>
                  </a:lnTo>
                  <a:lnTo>
                    <a:pt x="6365" y="3132"/>
                  </a:lnTo>
                  <a:lnTo>
                    <a:pt x="5194" y="4100"/>
                  </a:lnTo>
                  <a:lnTo>
                    <a:pt x="4124" y="5169"/>
                  </a:lnTo>
                  <a:lnTo>
                    <a:pt x="3157" y="6340"/>
                  </a:lnTo>
                  <a:lnTo>
                    <a:pt x="2291" y="7613"/>
                  </a:lnTo>
                  <a:lnTo>
                    <a:pt x="1553" y="8962"/>
                  </a:lnTo>
                  <a:lnTo>
                    <a:pt x="967" y="10388"/>
                  </a:lnTo>
                  <a:lnTo>
                    <a:pt x="509" y="11865"/>
                  </a:lnTo>
                  <a:lnTo>
                    <a:pt x="178" y="13418"/>
                  </a:lnTo>
                  <a:lnTo>
                    <a:pt x="26" y="14996"/>
                  </a:lnTo>
                  <a:lnTo>
                    <a:pt x="0" y="15811"/>
                  </a:lnTo>
                  <a:lnTo>
                    <a:pt x="0" y="21463"/>
                  </a:lnTo>
                  <a:lnTo>
                    <a:pt x="356" y="21513"/>
                  </a:lnTo>
                  <a:lnTo>
                    <a:pt x="1146" y="21437"/>
                  </a:lnTo>
                  <a:lnTo>
                    <a:pt x="2037" y="21132"/>
                  </a:lnTo>
                  <a:lnTo>
                    <a:pt x="2953" y="20673"/>
                  </a:lnTo>
                  <a:lnTo>
                    <a:pt x="4303" y="19757"/>
                  </a:lnTo>
                  <a:lnTo>
                    <a:pt x="5856" y="18306"/>
                  </a:lnTo>
                  <a:lnTo>
                    <a:pt x="6416" y="17593"/>
                  </a:lnTo>
                  <a:lnTo>
                    <a:pt x="6874" y="10515"/>
                  </a:lnTo>
                  <a:lnTo>
                    <a:pt x="10820" y="16727"/>
                  </a:lnTo>
                  <a:lnTo>
                    <a:pt x="11431" y="17160"/>
                  </a:lnTo>
                  <a:lnTo>
                    <a:pt x="13391" y="18077"/>
                  </a:lnTo>
                  <a:lnTo>
                    <a:pt x="16065" y="19019"/>
                  </a:lnTo>
                  <a:lnTo>
                    <a:pt x="19171" y="19910"/>
                  </a:lnTo>
                  <a:lnTo>
                    <a:pt x="22455" y="20699"/>
                  </a:lnTo>
                  <a:lnTo>
                    <a:pt x="25663" y="21284"/>
                  </a:lnTo>
                  <a:lnTo>
                    <a:pt x="28539" y="21641"/>
                  </a:lnTo>
                  <a:lnTo>
                    <a:pt x="30856" y="21666"/>
                  </a:lnTo>
                  <a:lnTo>
                    <a:pt x="31671" y="21513"/>
                  </a:lnTo>
                  <a:lnTo>
                    <a:pt x="31671" y="15811"/>
                  </a:lnTo>
                  <a:lnTo>
                    <a:pt x="31645" y="14996"/>
                  </a:lnTo>
                  <a:lnTo>
                    <a:pt x="31493" y="13418"/>
                  </a:lnTo>
                  <a:lnTo>
                    <a:pt x="31162" y="11865"/>
                  </a:lnTo>
                  <a:lnTo>
                    <a:pt x="30703" y="10388"/>
                  </a:lnTo>
                  <a:lnTo>
                    <a:pt x="30118" y="8962"/>
                  </a:lnTo>
                  <a:lnTo>
                    <a:pt x="29380" y="7613"/>
                  </a:lnTo>
                  <a:lnTo>
                    <a:pt x="28514" y="6340"/>
                  </a:lnTo>
                  <a:lnTo>
                    <a:pt x="27547" y="5169"/>
                  </a:lnTo>
                  <a:lnTo>
                    <a:pt x="26477" y="4100"/>
                  </a:lnTo>
                  <a:lnTo>
                    <a:pt x="25306" y="3132"/>
                  </a:lnTo>
                  <a:lnTo>
                    <a:pt x="24033" y="2267"/>
                  </a:lnTo>
                  <a:lnTo>
                    <a:pt x="22709" y="1554"/>
                  </a:lnTo>
                  <a:lnTo>
                    <a:pt x="21284" y="943"/>
                  </a:lnTo>
                  <a:lnTo>
                    <a:pt x="19782" y="485"/>
                  </a:lnTo>
                  <a:lnTo>
                    <a:pt x="18254" y="154"/>
                  </a:lnTo>
                  <a:lnTo>
                    <a:pt x="16650"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6"/>
            <p:cNvSpPr/>
            <p:nvPr/>
          </p:nvSpPr>
          <p:spPr>
            <a:xfrm>
              <a:off x="5205775" y="2455225"/>
              <a:ext cx="357075" cy="586225"/>
            </a:xfrm>
            <a:custGeom>
              <a:avLst/>
              <a:gdLst/>
              <a:ahLst/>
              <a:cxnLst/>
              <a:rect l="l" t="t" r="r" b="b"/>
              <a:pathLst>
                <a:path w="14283" h="23449" extrusionOk="0">
                  <a:moveTo>
                    <a:pt x="9216" y="1"/>
                  </a:moveTo>
                  <a:lnTo>
                    <a:pt x="8784" y="102"/>
                  </a:lnTo>
                  <a:lnTo>
                    <a:pt x="8427" y="357"/>
                  </a:lnTo>
                  <a:lnTo>
                    <a:pt x="8173" y="764"/>
                  </a:lnTo>
                  <a:lnTo>
                    <a:pt x="8096" y="993"/>
                  </a:lnTo>
                  <a:lnTo>
                    <a:pt x="6339" y="8529"/>
                  </a:lnTo>
                  <a:lnTo>
                    <a:pt x="6034" y="8453"/>
                  </a:lnTo>
                  <a:lnTo>
                    <a:pt x="7587" y="1757"/>
                  </a:lnTo>
                  <a:lnTo>
                    <a:pt x="7638" y="1503"/>
                  </a:lnTo>
                  <a:lnTo>
                    <a:pt x="7587" y="1044"/>
                  </a:lnTo>
                  <a:lnTo>
                    <a:pt x="7358" y="637"/>
                  </a:lnTo>
                  <a:lnTo>
                    <a:pt x="7027" y="357"/>
                  </a:lnTo>
                  <a:lnTo>
                    <a:pt x="6823" y="306"/>
                  </a:lnTo>
                  <a:lnTo>
                    <a:pt x="6594" y="255"/>
                  </a:lnTo>
                  <a:lnTo>
                    <a:pt x="6187" y="357"/>
                  </a:lnTo>
                  <a:lnTo>
                    <a:pt x="5830" y="637"/>
                  </a:lnTo>
                  <a:lnTo>
                    <a:pt x="5550" y="1019"/>
                  </a:lnTo>
                  <a:lnTo>
                    <a:pt x="5474" y="1273"/>
                  </a:lnTo>
                  <a:lnTo>
                    <a:pt x="3386" y="10439"/>
                  </a:lnTo>
                  <a:lnTo>
                    <a:pt x="3132" y="9548"/>
                  </a:lnTo>
                  <a:lnTo>
                    <a:pt x="2648" y="8173"/>
                  </a:lnTo>
                  <a:lnTo>
                    <a:pt x="2139" y="7231"/>
                  </a:lnTo>
                  <a:lnTo>
                    <a:pt x="1630" y="6594"/>
                  </a:lnTo>
                  <a:lnTo>
                    <a:pt x="968" y="6111"/>
                  </a:lnTo>
                  <a:lnTo>
                    <a:pt x="382" y="6034"/>
                  </a:lnTo>
                  <a:lnTo>
                    <a:pt x="331" y="6060"/>
                  </a:lnTo>
                  <a:lnTo>
                    <a:pt x="153" y="6136"/>
                  </a:lnTo>
                  <a:lnTo>
                    <a:pt x="0" y="6442"/>
                  </a:lnTo>
                  <a:lnTo>
                    <a:pt x="0" y="6951"/>
                  </a:lnTo>
                  <a:lnTo>
                    <a:pt x="26" y="7078"/>
                  </a:lnTo>
                  <a:lnTo>
                    <a:pt x="560" y="10006"/>
                  </a:lnTo>
                  <a:lnTo>
                    <a:pt x="1146" y="13494"/>
                  </a:lnTo>
                  <a:lnTo>
                    <a:pt x="1222" y="13901"/>
                  </a:lnTo>
                  <a:lnTo>
                    <a:pt x="1426" y="14563"/>
                  </a:lnTo>
                  <a:lnTo>
                    <a:pt x="1910" y="15327"/>
                  </a:lnTo>
                  <a:lnTo>
                    <a:pt x="2953" y="16116"/>
                  </a:lnTo>
                  <a:lnTo>
                    <a:pt x="3157" y="16192"/>
                  </a:lnTo>
                  <a:lnTo>
                    <a:pt x="1859" y="21844"/>
                  </a:lnTo>
                  <a:lnTo>
                    <a:pt x="8784" y="23448"/>
                  </a:lnTo>
                  <a:lnTo>
                    <a:pt x="10158" y="17694"/>
                  </a:lnTo>
                  <a:lnTo>
                    <a:pt x="10286" y="17694"/>
                  </a:lnTo>
                  <a:lnTo>
                    <a:pt x="10693" y="17618"/>
                  </a:lnTo>
                  <a:lnTo>
                    <a:pt x="11202" y="17338"/>
                  </a:lnTo>
                  <a:lnTo>
                    <a:pt x="11635" y="16803"/>
                  </a:lnTo>
                  <a:lnTo>
                    <a:pt x="11762" y="16396"/>
                  </a:lnTo>
                  <a:lnTo>
                    <a:pt x="12093" y="14970"/>
                  </a:lnTo>
                  <a:lnTo>
                    <a:pt x="12831" y="11737"/>
                  </a:lnTo>
                  <a:lnTo>
                    <a:pt x="13086" y="10617"/>
                  </a:lnTo>
                  <a:lnTo>
                    <a:pt x="13213" y="10108"/>
                  </a:lnTo>
                  <a:lnTo>
                    <a:pt x="14232" y="5652"/>
                  </a:lnTo>
                  <a:lnTo>
                    <a:pt x="14283" y="5423"/>
                  </a:lnTo>
                  <a:lnTo>
                    <a:pt x="14232" y="4965"/>
                  </a:lnTo>
                  <a:lnTo>
                    <a:pt x="14028" y="4609"/>
                  </a:lnTo>
                  <a:lnTo>
                    <a:pt x="13723" y="4354"/>
                  </a:lnTo>
                  <a:lnTo>
                    <a:pt x="13519" y="4303"/>
                  </a:lnTo>
                  <a:lnTo>
                    <a:pt x="13315" y="4252"/>
                  </a:lnTo>
                  <a:lnTo>
                    <a:pt x="12933" y="4354"/>
                  </a:lnTo>
                  <a:lnTo>
                    <a:pt x="12602" y="4609"/>
                  </a:lnTo>
                  <a:lnTo>
                    <a:pt x="12348" y="4965"/>
                  </a:lnTo>
                  <a:lnTo>
                    <a:pt x="12297" y="5194"/>
                  </a:lnTo>
                  <a:lnTo>
                    <a:pt x="11253" y="9675"/>
                  </a:lnTo>
                  <a:lnTo>
                    <a:pt x="10871" y="9573"/>
                  </a:lnTo>
                  <a:lnTo>
                    <a:pt x="12322" y="3285"/>
                  </a:lnTo>
                  <a:lnTo>
                    <a:pt x="12373" y="3030"/>
                  </a:lnTo>
                  <a:lnTo>
                    <a:pt x="12297" y="2572"/>
                  </a:lnTo>
                  <a:lnTo>
                    <a:pt x="12093" y="2165"/>
                  </a:lnTo>
                  <a:lnTo>
                    <a:pt x="11762" y="1884"/>
                  </a:lnTo>
                  <a:lnTo>
                    <a:pt x="11559" y="1834"/>
                  </a:lnTo>
                  <a:lnTo>
                    <a:pt x="11329" y="1783"/>
                  </a:lnTo>
                  <a:lnTo>
                    <a:pt x="10922" y="1884"/>
                  </a:lnTo>
                  <a:lnTo>
                    <a:pt x="10540" y="2165"/>
                  </a:lnTo>
                  <a:lnTo>
                    <a:pt x="10286" y="2546"/>
                  </a:lnTo>
                  <a:lnTo>
                    <a:pt x="10209" y="2801"/>
                  </a:lnTo>
                  <a:lnTo>
                    <a:pt x="8758" y="9089"/>
                  </a:lnTo>
                  <a:lnTo>
                    <a:pt x="8453" y="9013"/>
                  </a:lnTo>
                  <a:lnTo>
                    <a:pt x="10184" y="1503"/>
                  </a:lnTo>
                  <a:lnTo>
                    <a:pt x="10235" y="1248"/>
                  </a:lnTo>
                  <a:lnTo>
                    <a:pt x="10184" y="764"/>
                  </a:lnTo>
                  <a:lnTo>
                    <a:pt x="9980" y="357"/>
                  </a:lnTo>
                  <a:lnTo>
                    <a:pt x="9624" y="102"/>
                  </a:lnTo>
                  <a:lnTo>
                    <a:pt x="9420" y="26"/>
                  </a:lnTo>
                  <a:lnTo>
                    <a:pt x="9216"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6"/>
            <p:cNvSpPr/>
            <p:nvPr/>
          </p:nvSpPr>
          <p:spPr>
            <a:xfrm>
              <a:off x="5289775" y="2714900"/>
              <a:ext cx="25" cy="675"/>
            </a:xfrm>
            <a:custGeom>
              <a:avLst/>
              <a:gdLst/>
              <a:ahLst/>
              <a:cxnLst/>
              <a:rect l="l" t="t" r="r" b="b"/>
              <a:pathLst>
                <a:path w="1" h="27" extrusionOk="0">
                  <a:moveTo>
                    <a:pt x="1" y="1"/>
                  </a:moveTo>
                  <a:lnTo>
                    <a:pt x="1" y="1"/>
                  </a:lnTo>
                  <a:lnTo>
                    <a:pt x="1"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6"/>
            <p:cNvSpPr/>
            <p:nvPr/>
          </p:nvSpPr>
          <p:spPr>
            <a:xfrm>
              <a:off x="5322875" y="2659525"/>
              <a:ext cx="191600" cy="55400"/>
            </a:xfrm>
            <a:custGeom>
              <a:avLst/>
              <a:gdLst/>
              <a:ahLst/>
              <a:cxnLst/>
              <a:rect l="l" t="t" r="r" b="b"/>
              <a:pathLst>
                <a:path w="7664" h="2216" extrusionOk="0">
                  <a:moveTo>
                    <a:pt x="128" y="1"/>
                  </a:moveTo>
                  <a:lnTo>
                    <a:pt x="1" y="485"/>
                  </a:lnTo>
                  <a:lnTo>
                    <a:pt x="7536" y="2216"/>
                  </a:lnTo>
                  <a:lnTo>
                    <a:pt x="7664" y="1732"/>
                  </a:lnTo>
                  <a:lnTo>
                    <a:pt x="6569" y="1503"/>
                  </a:lnTo>
                  <a:lnTo>
                    <a:pt x="6187" y="1401"/>
                  </a:lnTo>
                  <a:lnTo>
                    <a:pt x="4074" y="917"/>
                  </a:lnTo>
                  <a:lnTo>
                    <a:pt x="3769" y="841"/>
                  </a:lnTo>
                  <a:lnTo>
                    <a:pt x="1681" y="357"/>
                  </a:lnTo>
                  <a:lnTo>
                    <a:pt x="1655" y="357"/>
                  </a:lnTo>
                  <a:lnTo>
                    <a:pt x="1350" y="281"/>
                  </a:lnTo>
                  <a:lnTo>
                    <a:pt x="128"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6"/>
            <p:cNvSpPr/>
            <p:nvPr/>
          </p:nvSpPr>
          <p:spPr>
            <a:xfrm>
              <a:off x="5290425" y="2708550"/>
              <a:ext cx="105675" cy="159775"/>
            </a:xfrm>
            <a:custGeom>
              <a:avLst/>
              <a:gdLst/>
              <a:ahLst/>
              <a:cxnLst/>
              <a:rect l="l" t="t" r="r" b="b"/>
              <a:pathLst>
                <a:path w="4227" h="6391" extrusionOk="0">
                  <a:moveTo>
                    <a:pt x="51" y="0"/>
                  </a:moveTo>
                  <a:lnTo>
                    <a:pt x="51" y="51"/>
                  </a:lnTo>
                  <a:lnTo>
                    <a:pt x="0" y="280"/>
                  </a:lnTo>
                  <a:lnTo>
                    <a:pt x="204" y="306"/>
                  </a:lnTo>
                  <a:lnTo>
                    <a:pt x="1120" y="637"/>
                  </a:lnTo>
                  <a:lnTo>
                    <a:pt x="1833" y="1044"/>
                  </a:lnTo>
                  <a:lnTo>
                    <a:pt x="2597" y="1680"/>
                  </a:lnTo>
                  <a:lnTo>
                    <a:pt x="3234" y="2571"/>
                  </a:lnTo>
                  <a:lnTo>
                    <a:pt x="3717" y="3794"/>
                  </a:lnTo>
                  <a:lnTo>
                    <a:pt x="3870" y="5372"/>
                  </a:lnTo>
                  <a:lnTo>
                    <a:pt x="3794" y="6314"/>
                  </a:lnTo>
                  <a:lnTo>
                    <a:pt x="4099" y="6390"/>
                  </a:lnTo>
                  <a:lnTo>
                    <a:pt x="4125" y="6212"/>
                  </a:lnTo>
                  <a:lnTo>
                    <a:pt x="4226" y="5117"/>
                  </a:lnTo>
                  <a:lnTo>
                    <a:pt x="4150" y="4124"/>
                  </a:lnTo>
                  <a:lnTo>
                    <a:pt x="3895" y="3030"/>
                  </a:lnTo>
                  <a:lnTo>
                    <a:pt x="3335" y="1935"/>
                  </a:lnTo>
                  <a:lnTo>
                    <a:pt x="2393" y="968"/>
                  </a:lnTo>
                  <a:lnTo>
                    <a:pt x="1375" y="407"/>
                  </a:lnTo>
                  <a:lnTo>
                    <a:pt x="535" y="102"/>
                  </a:lnTo>
                  <a:lnTo>
                    <a:pt x="5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6"/>
            <p:cNvSpPr/>
            <p:nvPr/>
          </p:nvSpPr>
          <p:spPr>
            <a:xfrm>
              <a:off x="5268150" y="2888650"/>
              <a:ext cx="183950" cy="84675"/>
            </a:xfrm>
            <a:custGeom>
              <a:avLst/>
              <a:gdLst/>
              <a:ahLst/>
              <a:cxnLst/>
              <a:rect l="l" t="t" r="r" b="b"/>
              <a:pathLst>
                <a:path w="7358" h="3387" extrusionOk="0">
                  <a:moveTo>
                    <a:pt x="408" y="1"/>
                  </a:moveTo>
                  <a:lnTo>
                    <a:pt x="0" y="1783"/>
                  </a:lnTo>
                  <a:lnTo>
                    <a:pt x="6950" y="3387"/>
                  </a:lnTo>
                  <a:lnTo>
                    <a:pt x="7358" y="1605"/>
                  </a:lnTo>
                  <a:lnTo>
                    <a:pt x="408"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6"/>
            <p:cNvSpPr/>
            <p:nvPr/>
          </p:nvSpPr>
          <p:spPr>
            <a:xfrm>
              <a:off x="5228050" y="2910950"/>
              <a:ext cx="238050" cy="100575"/>
            </a:xfrm>
            <a:custGeom>
              <a:avLst/>
              <a:gdLst/>
              <a:ahLst/>
              <a:cxnLst/>
              <a:rect l="l" t="t" r="r" b="b"/>
              <a:pathLst>
                <a:path w="9522" h="4023" extrusionOk="0">
                  <a:moveTo>
                    <a:pt x="459" y="0"/>
                  </a:moveTo>
                  <a:lnTo>
                    <a:pt x="0" y="1909"/>
                  </a:lnTo>
                  <a:lnTo>
                    <a:pt x="9089" y="4023"/>
                  </a:lnTo>
                  <a:lnTo>
                    <a:pt x="9522" y="2088"/>
                  </a:lnTo>
                  <a:lnTo>
                    <a:pt x="459" y="0"/>
                  </a:lnTo>
                  <a:close/>
                </a:path>
              </a:pathLst>
            </a:custGeom>
            <a:solidFill>
              <a:srgbClr val="CFE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6"/>
            <p:cNvSpPr/>
            <p:nvPr/>
          </p:nvSpPr>
          <p:spPr>
            <a:xfrm>
              <a:off x="5206400" y="2948500"/>
              <a:ext cx="250800" cy="105675"/>
            </a:xfrm>
            <a:custGeom>
              <a:avLst/>
              <a:gdLst/>
              <a:ahLst/>
              <a:cxnLst/>
              <a:rect l="l" t="t" r="r" b="b"/>
              <a:pathLst>
                <a:path w="10032" h="4227" extrusionOk="0">
                  <a:moveTo>
                    <a:pt x="968" y="0"/>
                  </a:moveTo>
                  <a:lnTo>
                    <a:pt x="1" y="4226"/>
                  </a:lnTo>
                  <a:lnTo>
                    <a:pt x="9548" y="4226"/>
                  </a:lnTo>
                  <a:lnTo>
                    <a:pt x="10031" y="2088"/>
                  </a:lnTo>
                  <a:lnTo>
                    <a:pt x="968" y="0"/>
                  </a:lnTo>
                  <a:close/>
                </a:path>
              </a:pathLst>
            </a:custGeom>
            <a:solidFill>
              <a:srgbClr val="7DC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8" name="Google Shape;618;p2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15</a:t>
            </a:fld>
            <a:endParaRPr/>
          </a:p>
        </p:txBody>
      </p:sp>
      <p:sp>
        <p:nvSpPr>
          <p:cNvPr id="2" name="Title 1"/>
          <p:cNvSpPr>
            <a:spLocks noGrp="1"/>
          </p:cNvSpPr>
          <p:nvPr>
            <p:ph type="title"/>
          </p:nvPr>
        </p:nvSpPr>
        <p:spPr>
          <a:xfrm>
            <a:off x="323528" y="123478"/>
            <a:ext cx="6459998" cy="3384376"/>
          </a:xfrm>
        </p:spPr>
        <p:txBody>
          <a:bodyPr/>
          <a:lstStyle/>
          <a:p>
            <a:pPr algn="ctr"/>
            <a:r>
              <a:rPr lang="en-GB" dirty="0"/>
              <a:t/>
            </a:r>
            <a:br>
              <a:rPr lang="en-GB" dirty="0"/>
            </a:br>
            <a:r>
              <a:rPr lang="en-GB" b="1" dirty="0">
                <a:latin typeface="Comic Sans MS" panose="030F0702030302020204" pitchFamily="66" charset="0"/>
              </a:rPr>
              <a:t>Sound Buttons</a:t>
            </a:r>
            <a:br>
              <a:rPr lang="en-GB" b="1" dirty="0">
                <a:latin typeface="Comic Sans MS" panose="030F0702030302020204" pitchFamily="66" charset="0"/>
              </a:rPr>
            </a:br>
            <a:r>
              <a:rPr lang="en-GB" dirty="0"/>
              <a:t/>
            </a:r>
            <a:br>
              <a:rPr lang="en-GB" dirty="0"/>
            </a:br>
            <a:r>
              <a:rPr lang="en-GB" sz="1800" dirty="0">
                <a:solidFill>
                  <a:schemeClr val="tx1"/>
                </a:solidFill>
                <a:latin typeface="Comic Sans MS" panose="030F0702030302020204" pitchFamily="66" charset="0"/>
              </a:rPr>
              <a:t>Sound buttons are used to show the letter or letters which are making a sound (phoneme).</a:t>
            </a:r>
            <a:br>
              <a:rPr lang="en-GB" sz="1800" dirty="0">
                <a:solidFill>
                  <a:schemeClr val="tx1"/>
                </a:solidFill>
                <a:latin typeface="Comic Sans MS" panose="030F0702030302020204" pitchFamily="66" charset="0"/>
              </a:rPr>
            </a:br>
            <a:r>
              <a:rPr lang="en-GB" dirty="0"/>
              <a:t/>
            </a:r>
            <a:br>
              <a:rPr lang="en-GB" dirty="0"/>
            </a:br>
            <a:r>
              <a:rPr lang="en-GB" sz="1800" dirty="0">
                <a:solidFill>
                  <a:schemeClr val="tx1"/>
                </a:solidFill>
                <a:latin typeface="Comic Sans MS" panose="030F0702030302020204" pitchFamily="66" charset="0"/>
              </a:rPr>
              <a:t>A dot is used when one letter makes a sound.</a:t>
            </a:r>
            <a:br>
              <a:rPr lang="en-GB" sz="1800" dirty="0">
                <a:solidFill>
                  <a:schemeClr val="tx1"/>
                </a:solidFill>
                <a:latin typeface="Comic Sans MS" panose="030F0702030302020204" pitchFamily="66" charset="0"/>
              </a:rPr>
            </a:br>
            <a:r>
              <a:rPr lang="en-GB" sz="1800" dirty="0">
                <a:solidFill>
                  <a:schemeClr val="tx1"/>
                </a:solidFill>
                <a:latin typeface="Comic Sans MS" panose="030F0702030302020204" pitchFamily="66" charset="0"/>
              </a:rPr>
              <a:t/>
            </a:r>
            <a:br>
              <a:rPr lang="en-GB" sz="1800" dirty="0">
                <a:solidFill>
                  <a:schemeClr val="tx1"/>
                </a:solidFill>
                <a:latin typeface="Comic Sans MS" panose="030F0702030302020204" pitchFamily="66" charset="0"/>
              </a:rPr>
            </a:br>
            <a:r>
              <a:rPr lang="en-GB" sz="1800" dirty="0">
                <a:solidFill>
                  <a:schemeClr val="tx1"/>
                </a:solidFill>
                <a:latin typeface="Comic Sans MS" panose="030F0702030302020204" pitchFamily="66" charset="0"/>
              </a:rPr>
              <a:t>A line is used when more than one letter makes a sound.</a:t>
            </a:r>
            <a:br>
              <a:rPr lang="en-GB" sz="1800" dirty="0">
                <a:solidFill>
                  <a:schemeClr val="tx1"/>
                </a:solidFill>
                <a:latin typeface="Comic Sans MS" panose="030F0702030302020204" pitchFamily="66" charset="0"/>
              </a:rPr>
            </a:br>
            <a:r>
              <a:rPr lang="en-GB" sz="1800" dirty="0">
                <a:solidFill>
                  <a:schemeClr val="tx1"/>
                </a:solidFill>
                <a:latin typeface="Comic Sans MS" panose="030F0702030302020204" pitchFamily="66" charset="0"/>
              </a:rPr>
              <a:t/>
            </a:r>
            <a:br>
              <a:rPr lang="en-GB" sz="1800" dirty="0">
                <a:solidFill>
                  <a:schemeClr val="tx1"/>
                </a:solidFill>
                <a:latin typeface="Comic Sans MS" panose="030F0702030302020204" pitchFamily="66" charset="0"/>
              </a:rPr>
            </a:br>
            <a:endParaRPr lang="en-GB" sz="1800" dirty="0">
              <a:solidFill>
                <a:schemeClr val="tx1"/>
              </a:solidFill>
              <a:latin typeface="Comic Sans MS" panose="030F0702030302020204" pitchFamily="66" charset="0"/>
            </a:endParaRPr>
          </a:p>
        </p:txBody>
      </p:sp>
      <p:pic>
        <p:nvPicPr>
          <p:cNvPr id="3" name="Picture 2"/>
          <p:cNvPicPr>
            <a:picLocks noChangeAspect="1"/>
          </p:cNvPicPr>
          <p:nvPr/>
        </p:nvPicPr>
        <p:blipFill>
          <a:blip r:embed="rId5"/>
          <a:stretch>
            <a:fillRect/>
          </a:stretch>
        </p:blipFill>
        <p:spPr>
          <a:xfrm>
            <a:off x="2555776" y="3159704"/>
            <a:ext cx="1782548" cy="1235503"/>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cSld>
  <p:clrMapOvr>
    <a:masterClrMapping/>
  </p:clrMapOvr>
  <p:transition advTm="281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2"/>
          <p:cNvSpPr txBox="1">
            <a:spLocks noGrp="1"/>
          </p:cNvSpPr>
          <p:nvPr>
            <p:ph type="title"/>
          </p:nvPr>
        </p:nvSpPr>
        <p:spPr>
          <a:xfrm>
            <a:off x="653625" y="73937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omic Sans MS" panose="030F0702030302020204" pitchFamily="66" charset="0"/>
              </a:rPr>
              <a:t>Phonics Phases</a:t>
            </a:r>
            <a:endParaRPr dirty="0">
              <a:latin typeface="Comic Sans MS" panose="030F0702030302020204" pitchFamily="66" charset="0"/>
            </a:endParaRPr>
          </a:p>
        </p:txBody>
      </p:sp>
      <p:sp>
        <p:nvSpPr>
          <p:cNvPr id="442" name="Google Shape;442;p22"/>
          <p:cNvSpPr/>
          <p:nvPr/>
        </p:nvSpPr>
        <p:spPr>
          <a:xfrm>
            <a:off x="747160" y="1779662"/>
            <a:ext cx="2133000" cy="2133000"/>
          </a:xfrm>
          <a:prstGeom prst="ellipse">
            <a:avLst/>
          </a:prstGeom>
          <a:solidFill>
            <a:schemeClr val="accent4"/>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FFFF"/>
                </a:solidFill>
                <a:latin typeface="Comic Sans MS" panose="030F0702030302020204" pitchFamily="66" charset="0"/>
                <a:ea typeface="ABeeZee"/>
                <a:cs typeface="ABeeZee"/>
                <a:sym typeface="ABeeZee"/>
              </a:rPr>
              <a:t>Understanding</a:t>
            </a:r>
            <a:endParaRPr b="1" dirty="0">
              <a:solidFill>
                <a:srgbClr val="FFFFFF"/>
              </a:solidFill>
              <a:latin typeface="Comic Sans MS" panose="030F0702030302020204" pitchFamily="66" charset="0"/>
              <a:ea typeface="ABeeZee"/>
              <a:cs typeface="ABeeZee"/>
              <a:sym typeface="ABeeZee"/>
            </a:endParaRPr>
          </a:p>
        </p:txBody>
      </p:sp>
      <p:sp>
        <p:nvSpPr>
          <p:cNvPr id="443" name="Google Shape;443;p22"/>
          <p:cNvSpPr/>
          <p:nvPr/>
        </p:nvSpPr>
        <p:spPr>
          <a:xfrm>
            <a:off x="4355976" y="1732325"/>
            <a:ext cx="2133000" cy="2133000"/>
          </a:xfrm>
          <a:prstGeom prst="ellipse">
            <a:avLst/>
          </a:prstGeom>
          <a:solidFill>
            <a:schemeClr val="accent6"/>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FFFF"/>
                </a:solidFill>
                <a:latin typeface="Comic Sans MS" panose="030F0702030302020204" pitchFamily="66" charset="0"/>
                <a:ea typeface="ABeeZee"/>
                <a:cs typeface="ABeeZee"/>
                <a:sym typeface="ABeeZee"/>
              </a:rPr>
              <a:t>phases</a:t>
            </a:r>
            <a:endParaRPr b="1" dirty="0">
              <a:solidFill>
                <a:srgbClr val="FFFFFF"/>
              </a:solidFill>
              <a:latin typeface="Comic Sans MS" panose="030F0702030302020204" pitchFamily="66" charset="0"/>
              <a:ea typeface="ABeeZee"/>
              <a:cs typeface="ABeeZee"/>
              <a:sym typeface="ABeeZee"/>
            </a:endParaRPr>
          </a:p>
        </p:txBody>
      </p:sp>
      <p:sp>
        <p:nvSpPr>
          <p:cNvPr id="471" name="Google Shape;471;p22"/>
          <p:cNvSpPr/>
          <p:nvPr/>
        </p:nvSpPr>
        <p:spPr>
          <a:xfrm>
            <a:off x="2602325" y="1732325"/>
            <a:ext cx="2133000" cy="2133000"/>
          </a:xfrm>
          <a:prstGeom prst="ellipse">
            <a:avLst/>
          </a:prstGeom>
          <a:solidFill>
            <a:schemeClr val="accent1"/>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FFFF"/>
                </a:solidFill>
                <a:latin typeface="Comic Sans MS" panose="030F0702030302020204" pitchFamily="66" charset="0"/>
                <a:ea typeface="ABeeZee"/>
                <a:cs typeface="ABeeZee"/>
                <a:sym typeface="ABeeZee"/>
              </a:rPr>
              <a:t>the</a:t>
            </a:r>
            <a:endParaRPr b="1" dirty="0">
              <a:solidFill>
                <a:srgbClr val="FFFFFF"/>
              </a:solidFill>
              <a:latin typeface="Comic Sans MS" panose="030F0702030302020204" pitchFamily="66" charset="0"/>
              <a:ea typeface="ABeeZee"/>
              <a:cs typeface="ABeeZee"/>
              <a:sym typeface="ABeeZee"/>
            </a:endParaRPr>
          </a:p>
        </p:txBody>
      </p:sp>
      <p:sp>
        <p:nvSpPr>
          <p:cNvPr id="472" name="Google Shape;472;p22"/>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16</a:t>
            </a:fld>
            <a:endParaRPr/>
          </a:p>
        </p:txBody>
      </p:sp>
      <p:grpSp>
        <p:nvGrpSpPr>
          <p:cNvPr id="8" name="Google Shape;342;p19">
            <a:extLst>
              <a:ext uri="{FF2B5EF4-FFF2-40B4-BE49-F238E27FC236}">
                <a16:creationId xmlns:a16="http://schemas.microsoft.com/office/drawing/2014/main" id="{59BABEE6-D7E3-41A9-9E00-2C0B2B653497}"/>
              </a:ext>
            </a:extLst>
          </p:cNvPr>
          <p:cNvGrpSpPr/>
          <p:nvPr/>
        </p:nvGrpSpPr>
        <p:grpSpPr>
          <a:xfrm flipH="1">
            <a:off x="7426781" y="3579898"/>
            <a:ext cx="1717219" cy="1563602"/>
            <a:chOff x="5930700" y="247325"/>
            <a:chExt cx="1451825" cy="1321950"/>
          </a:xfrm>
        </p:grpSpPr>
        <p:sp>
          <p:nvSpPr>
            <p:cNvPr id="9" name="Google Shape;343;p19">
              <a:extLst>
                <a:ext uri="{FF2B5EF4-FFF2-40B4-BE49-F238E27FC236}">
                  <a16:creationId xmlns:a16="http://schemas.microsoft.com/office/drawing/2014/main" id="{CC6686C4-3FD0-4EC8-94DD-337AE91BA6FB}"/>
                </a:ext>
              </a:extLst>
            </p:cNvPr>
            <p:cNvSpPr/>
            <p:nvPr/>
          </p:nvSpPr>
          <p:spPr>
            <a:xfrm>
              <a:off x="5930700" y="247325"/>
              <a:ext cx="1155875" cy="1152650"/>
            </a:xfrm>
            <a:custGeom>
              <a:avLst/>
              <a:gdLst/>
              <a:ahLst/>
              <a:cxnLst/>
              <a:rect l="l" t="t" r="r" b="b"/>
              <a:pathLst>
                <a:path w="46235" h="46106" extrusionOk="0">
                  <a:moveTo>
                    <a:pt x="23448" y="0"/>
                  </a:moveTo>
                  <a:lnTo>
                    <a:pt x="22863" y="25"/>
                  </a:lnTo>
                  <a:lnTo>
                    <a:pt x="21819" y="331"/>
                  </a:lnTo>
                  <a:lnTo>
                    <a:pt x="20903" y="917"/>
                  </a:lnTo>
                  <a:lnTo>
                    <a:pt x="20190" y="1706"/>
                  </a:lnTo>
                  <a:lnTo>
                    <a:pt x="19935" y="2189"/>
                  </a:lnTo>
                  <a:lnTo>
                    <a:pt x="19553" y="1808"/>
                  </a:lnTo>
                  <a:lnTo>
                    <a:pt x="18637" y="1247"/>
                  </a:lnTo>
                  <a:lnTo>
                    <a:pt x="17593" y="967"/>
                  </a:lnTo>
                  <a:lnTo>
                    <a:pt x="16498" y="993"/>
                  </a:lnTo>
                  <a:lnTo>
                    <a:pt x="15964" y="1146"/>
                  </a:lnTo>
                  <a:lnTo>
                    <a:pt x="15429" y="1349"/>
                  </a:lnTo>
                  <a:lnTo>
                    <a:pt x="14512" y="1960"/>
                  </a:lnTo>
                  <a:lnTo>
                    <a:pt x="13850" y="2800"/>
                  </a:lnTo>
                  <a:lnTo>
                    <a:pt x="13418" y="3793"/>
                  </a:lnTo>
                  <a:lnTo>
                    <a:pt x="13341" y="4328"/>
                  </a:lnTo>
                  <a:lnTo>
                    <a:pt x="12858" y="4099"/>
                  </a:lnTo>
                  <a:lnTo>
                    <a:pt x="11814" y="3870"/>
                  </a:lnTo>
                  <a:lnTo>
                    <a:pt x="10719" y="3946"/>
                  </a:lnTo>
                  <a:lnTo>
                    <a:pt x="9701" y="4328"/>
                  </a:lnTo>
                  <a:lnTo>
                    <a:pt x="9217" y="4634"/>
                  </a:lnTo>
                  <a:lnTo>
                    <a:pt x="8784" y="5015"/>
                  </a:lnTo>
                  <a:lnTo>
                    <a:pt x="8122" y="5906"/>
                  </a:lnTo>
                  <a:lnTo>
                    <a:pt x="7766" y="6899"/>
                  </a:lnTo>
                  <a:lnTo>
                    <a:pt x="7689" y="7969"/>
                  </a:lnTo>
                  <a:lnTo>
                    <a:pt x="7791" y="8503"/>
                  </a:lnTo>
                  <a:lnTo>
                    <a:pt x="7257" y="8452"/>
                  </a:lnTo>
                  <a:lnTo>
                    <a:pt x="6187" y="8580"/>
                  </a:lnTo>
                  <a:lnTo>
                    <a:pt x="5194" y="8987"/>
                  </a:lnTo>
                  <a:lnTo>
                    <a:pt x="4329" y="9674"/>
                  </a:lnTo>
                  <a:lnTo>
                    <a:pt x="3998" y="10133"/>
                  </a:lnTo>
                  <a:lnTo>
                    <a:pt x="3692" y="10616"/>
                  </a:lnTo>
                  <a:lnTo>
                    <a:pt x="3361" y="11660"/>
                  </a:lnTo>
                  <a:lnTo>
                    <a:pt x="3336" y="12729"/>
                  </a:lnTo>
                  <a:lnTo>
                    <a:pt x="3616" y="13773"/>
                  </a:lnTo>
                  <a:lnTo>
                    <a:pt x="3871" y="14257"/>
                  </a:lnTo>
                  <a:lnTo>
                    <a:pt x="3336" y="14359"/>
                  </a:lnTo>
                  <a:lnTo>
                    <a:pt x="2369" y="14817"/>
                  </a:lnTo>
                  <a:lnTo>
                    <a:pt x="1554" y="15530"/>
                  </a:lnTo>
                  <a:lnTo>
                    <a:pt x="968" y="16472"/>
                  </a:lnTo>
                  <a:lnTo>
                    <a:pt x="790" y="17006"/>
                  </a:lnTo>
                  <a:lnTo>
                    <a:pt x="663" y="17567"/>
                  </a:lnTo>
                  <a:lnTo>
                    <a:pt x="688" y="18661"/>
                  </a:lnTo>
                  <a:lnTo>
                    <a:pt x="1019" y="19705"/>
                  </a:lnTo>
                  <a:lnTo>
                    <a:pt x="1630" y="20596"/>
                  </a:lnTo>
                  <a:lnTo>
                    <a:pt x="2038" y="20953"/>
                  </a:lnTo>
                  <a:lnTo>
                    <a:pt x="1554" y="21233"/>
                  </a:lnTo>
                  <a:lnTo>
                    <a:pt x="790" y="21971"/>
                  </a:lnTo>
                  <a:lnTo>
                    <a:pt x="255" y="22913"/>
                  </a:lnTo>
                  <a:lnTo>
                    <a:pt x="1" y="23982"/>
                  </a:lnTo>
                  <a:lnTo>
                    <a:pt x="1" y="24568"/>
                  </a:lnTo>
                  <a:lnTo>
                    <a:pt x="26" y="24771"/>
                  </a:lnTo>
                  <a:lnTo>
                    <a:pt x="52" y="24975"/>
                  </a:lnTo>
                  <a:lnTo>
                    <a:pt x="52" y="25153"/>
                  </a:lnTo>
                  <a:lnTo>
                    <a:pt x="77" y="25357"/>
                  </a:lnTo>
                  <a:lnTo>
                    <a:pt x="154" y="25943"/>
                  </a:lnTo>
                  <a:lnTo>
                    <a:pt x="561" y="26961"/>
                  </a:lnTo>
                  <a:lnTo>
                    <a:pt x="1248" y="27801"/>
                  </a:lnTo>
                  <a:lnTo>
                    <a:pt x="2114" y="28412"/>
                  </a:lnTo>
                  <a:lnTo>
                    <a:pt x="2623" y="28616"/>
                  </a:lnTo>
                  <a:lnTo>
                    <a:pt x="2292" y="29048"/>
                  </a:lnTo>
                  <a:lnTo>
                    <a:pt x="1834" y="30016"/>
                  </a:lnTo>
                  <a:lnTo>
                    <a:pt x="1656" y="31085"/>
                  </a:lnTo>
                  <a:lnTo>
                    <a:pt x="1808" y="32180"/>
                  </a:lnTo>
                  <a:lnTo>
                    <a:pt x="2012" y="32715"/>
                  </a:lnTo>
                  <a:lnTo>
                    <a:pt x="2267" y="33224"/>
                  </a:lnTo>
                  <a:lnTo>
                    <a:pt x="3005" y="34038"/>
                  </a:lnTo>
                  <a:lnTo>
                    <a:pt x="3922" y="34624"/>
                  </a:lnTo>
                  <a:lnTo>
                    <a:pt x="4940" y="34929"/>
                  </a:lnTo>
                  <a:lnTo>
                    <a:pt x="5475" y="34955"/>
                  </a:lnTo>
                  <a:lnTo>
                    <a:pt x="5296" y="35464"/>
                  </a:lnTo>
                  <a:lnTo>
                    <a:pt x="5194" y="36533"/>
                  </a:lnTo>
                  <a:lnTo>
                    <a:pt x="5373" y="37577"/>
                  </a:lnTo>
                  <a:lnTo>
                    <a:pt x="5856" y="38570"/>
                  </a:lnTo>
                  <a:lnTo>
                    <a:pt x="6238" y="39003"/>
                  </a:lnTo>
                  <a:lnTo>
                    <a:pt x="6646" y="39410"/>
                  </a:lnTo>
                  <a:lnTo>
                    <a:pt x="7588" y="39945"/>
                  </a:lnTo>
                  <a:lnTo>
                    <a:pt x="8631" y="40199"/>
                  </a:lnTo>
                  <a:lnTo>
                    <a:pt x="9701" y="40174"/>
                  </a:lnTo>
                  <a:lnTo>
                    <a:pt x="10235" y="40021"/>
                  </a:lnTo>
                  <a:lnTo>
                    <a:pt x="10235" y="40556"/>
                  </a:lnTo>
                  <a:lnTo>
                    <a:pt x="10464" y="41600"/>
                  </a:lnTo>
                  <a:lnTo>
                    <a:pt x="10974" y="42542"/>
                  </a:lnTo>
                  <a:lnTo>
                    <a:pt x="11763" y="43331"/>
                  </a:lnTo>
                  <a:lnTo>
                    <a:pt x="12247" y="43611"/>
                  </a:lnTo>
                  <a:lnTo>
                    <a:pt x="12756" y="43865"/>
                  </a:lnTo>
                  <a:lnTo>
                    <a:pt x="13850" y="44069"/>
                  </a:lnTo>
                  <a:lnTo>
                    <a:pt x="14920" y="43967"/>
                  </a:lnTo>
                  <a:lnTo>
                    <a:pt x="15913" y="43585"/>
                  </a:lnTo>
                  <a:lnTo>
                    <a:pt x="16371" y="43280"/>
                  </a:lnTo>
                  <a:lnTo>
                    <a:pt x="16524" y="43789"/>
                  </a:lnTo>
                  <a:lnTo>
                    <a:pt x="17084" y="44706"/>
                  </a:lnTo>
                  <a:lnTo>
                    <a:pt x="17898" y="45444"/>
                  </a:lnTo>
                  <a:lnTo>
                    <a:pt x="18891" y="45928"/>
                  </a:lnTo>
                  <a:lnTo>
                    <a:pt x="19451" y="46055"/>
                  </a:lnTo>
                  <a:lnTo>
                    <a:pt x="20012" y="46106"/>
                  </a:lnTo>
                  <a:lnTo>
                    <a:pt x="21106" y="45953"/>
                  </a:lnTo>
                  <a:lnTo>
                    <a:pt x="22074" y="45520"/>
                  </a:lnTo>
                  <a:lnTo>
                    <a:pt x="22914" y="44833"/>
                  </a:lnTo>
                  <a:lnTo>
                    <a:pt x="23219" y="44400"/>
                  </a:lnTo>
                  <a:lnTo>
                    <a:pt x="23525" y="44782"/>
                  </a:lnTo>
                  <a:lnTo>
                    <a:pt x="24263" y="45418"/>
                  </a:lnTo>
                  <a:lnTo>
                    <a:pt x="25129" y="45851"/>
                  </a:lnTo>
                  <a:lnTo>
                    <a:pt x="26096" y="46055"/>
                  </a:lnTo>
                  <a:lnTo>
                    <a:pt x="26605" y="46055"/>
                  </a:lnTo>
                  <a:lnTo>
                    <a:pt x="26809" y="46029"/>
                  </a:lnTo>
                  <a:lnTo>
                    <a:pt x="27013" y="46004"/>
                  </a:lnTo>
                  <a:lnTo>
                    <a:pt x="27573" y="45877"/>
                  </a:lnTo>
                  <a:lnTo>
                    <a:pt x="28566" y="45393"/>
                  </a:lnTo>
                  <a:lnTo>
                    <a:pt x="29355" y="44655"/>
                  </a:lnTo>
                  <a:lnTo>
                    <a:pt x="29915" y="43738"/>
                  </a:lnTo>
                  <a:lnTo>
                    <a:pt x="30068" y="43229"/>
                  </a:lnTo>
                  <a:lnTo>
                    <a:pt x="30526" y="43535"/>
                  </a:lnTo>
                  <a:lnTo>
                    <a:pt x="31519" y="43916"/>
                  </a:lnTo>
                  <a:lnTo>
                    <a:pt x="32588" y="43993"/>
                  </a:lnTo>
                  <a:lnTo>
                    <a:pt x="33683" y="43789"/>
                  </a:lnTo>
                  <a:lnTo>
                    <a:pt x="34192" y="43535"/>
                  </a:lnTo>
                  <a:lnTo>
                    <a:pt x="34676" y="43229"/>
                  </a:lnTo>
                  <a:lnTo>
                    <a:pt x="35465" y="42440"/>
                  </a:lnTo>
                  <a:lnTo>
                    <a:pt x="35974" y="41498"/>
                  </a:lnTo>
                  <a:lnTo>
                    <a:pt x="36203" y="40454"/>
                  </a:lnTo>
                  <a:lnTo>
                    <a:pt x="36178" y="39919"/>
                  </a:lnTo>
                  <a:lnTo>
                    <a:pt x="36713" y="40047"/>
                  </a:lnTo>
                  <a:lnTo>
                    <a:pt x="37782" y="40098"/>
                  </a:lnTo>
                  <a:lnTo>
                    <a:pt x="38826" y="39818"/>
                  </a:lnTo>
                  <a:lnTo>
                    <a:pt x="39768" y="39257"/>
                  </a:lnTo>
                  <a:lnTo>
                    <a:pt x="40175" y="38876"/>
                  </a:lnTo>
                  <a:lnTo>
                    <a:pt x="40531" y="38417"/>
                  </a:lnTo>
                  <a:lnTo>
                    <a:pt x="41015" y="37450"/>
                  </a:lnTo>
                  <a:lnTo>
                    <a:pt x="41193" y="36381"/>
                  </a:lnTo>
                  <a:lnTo>
                    <a:pt x="41066" y="35311"/>
                  </a:lnTo>
                  <a:lnTo>
                    <a:pt x="40888" y="34802"/>
                  </a:lnTo>
                  <a:lnTo>
                    <a:pt x="41422" y="34777"/>
                  </a:lnTo>
                  <a:lnTo>
                    <a:pt x="42466" y="34471"/>
                  </a:lnTo>
                  <a:lnTo>
                    <a:pt x="43357" y="33886"/>
                  </a:lnTo>
                  <a:lnTo>
                    <a:pt x="44070" y="33046"/>
                  </a:lnTo>
                  <a:lnTo>
                    <a:pt x="44325" y="32536"/>
                  </a:lnTo>
                  <a:lnTo>
                    <a:pt x="44528" y="32002"/>
                  </a:lnTo>
                  <a:lnTo>
                    <a:pt x="44681" y="30907"/>
                  </a:lnTo>
                  <a:lnTo>
                    <a:pt x="44503" y="29838"/>
                  </a:lnTo>
                  <a:lnTo>
                    <a:pt x="44045" y="28870"/>
                  </a:lnTo>
                  <a:lnTo>
                    <a:pt x="43688" y="28437"/>
                  </a:lnTo>
                  <a:lnTo>
                    <a:pt x="44197" y="28234"/>
                  </a:lnTo>
                  <a:lnTo>
                    <a:pt x="45063" y="27623"/>
                  </a:lnTo>
                  <a:lnTo>
                    <a:pt x="45725" y="26757"/>
                  </a:lnTo>
                  <a:lnTo>
                    <a:pt x="46132" y="25739"/>
                  </a:lnTo>
                  <a:lnTo>
                    <a:pt x="46209" y="25179"/>
                  </a:lnTo>
                  <a:lnTo>
                    <a:pt x="46234" y="24593"/>
                  </a:lnTo>
                  <a:lnTo>
                    <a:pt x="46005" y="23524"/>
                  </a:lnTo>
                  <a:lnTo>
                    <a:pt x="45496" y="22582"/>
                  </a:lnTo>
                  <a:lnTo>
                    <a:pt x="44758" y="21818"/>
                  </a:lnTo>
                  <a:lnTo>
                    <a:pt x="44299" y="21538"/>
                  </a:lnTo>
                  <a:lnTo>
                    <a:pt x="44707" y="21182"/>
                  </a:lnTo>
                  <a:lnTo>
                    <a:pt x="45318" y="20291"/>
                  </a:lnTo>
                  <a:lnTo>
                    <a:pt x="45674" y="19272"/>
                  </a:lnTo>
                  <a:lnTo>
                    <a:pt x="45750" y="18178"/>
                  </a:lnTo>
                  <a:lnTo>
                    <a:pt x="45623" y="17617"/>
                  </a:lnTo>
                  <a:lnTo>
                    <a:pt x="45470" y="17083"/>
                  </a:lnTo>
                  <a:lnTo>
                    <a:pt x="44910" y="16115"/>
                  </a:lnTo>
                  <a:lnTo>
                    <a:pt x="44121" y="15403"/>
                  </a:lnTo>
                  <a:lnTo>
                    <a:pt x="43154" y="14919"/>
                  </a:lnTo>
                  <a:lnTo>
                    <a:pt x="42619" y="14792"/>
                  </a:lnTo>
                  <a:lnTo>
                    <a:pt x="42899" y="14308"/>
                  </a:lnTo>
                  <a:lnTo>
                    <a:pt x="43205" y="13289"/>
                  </a:lnTo>
                  <a:lnTo>
                    <a:pt x="43230" y="12195"/>
                  </a:lnTo>
                  <a:lnTo>
                    <a:pt x="42924" y="11151"/>
                  </a:lnTo>
                  <a:lnTo>
                    <a:pt x="42644" y="10642"/>
                  </a:lnTo>
                  <a:lnTo>
                    <a:pt x="42313" y="10184"/>
                  </a:lnTo>
                  <a:lnTo>
                    <a:pt x="41473" y="9471"/>
                  </a:lnTo>
                  <a:lnTo>
                    <a:pt x="40480" y="9038"/>
                  </a:lnTo>
                  <a:lnTo>
                    <a:pt x="39411" y="8885"/>
                  </a:lnTo>
                  <a:lnTo>
                    <a:pt x="38877" y="8936"/>
                  </a:lnTo>
                  <a:lnTo>
                    <a:pt x="38978" y="8401"/>
                  </a:lnTo>
                  <a:lnTo>
                    <a:pt x="38953" y="7332"/>
                  </a:lnTo>
                  <a:lnTo>
                    <a:pt x="38596" y="6314"/>
                  </a:lnTo>
                  <a:lnTo>
                    <a:pt x="37985" y="5397"/>
                  </a:lnTo>
                  <a:lnTo>
                    <a:pt x="37553" y="5041"/>
                  </a:lnTo>
                  <a:lnTo>
                    <a:pt x="37069" y="4710"/>
                  </a:lnTo>
                  <a:lnTo>
                    <a:pt x="36051" y="4303"/>
                  </a:lnTo>
                  <a:lnTo>
                    <a:pt x="34981" y="4201"/>
                  </a:lnTo>
                  <a:lnTo>
                    <a:pt x="33937" y="4404"/>
                  </a:lnTo>
                  <a:lnTo>
                    <a:pt x="33428" y="4608"/>
                  </a:lnTo>
                  <a:lnTo>
                    <a:pt x="33377" y="4073"/>
                  </a:lnTo>
                  <a:lnTo>
                    <a:pt x="32970" y="3081"/>
                  </a:lnTo>
                  <a:lnTo>
                    <a:pt x="32334" y="2215"/>
                  </a:lnTo>
                  <a:lnTo>
                    <a:pt x="31443" y="1553"/>
                  </a:lnTo>
                  <a:lnTo>
                    <a:pt x="30908" y="1349"/>
                  </a:lnTo>
                  <a:lnTo>
                    <a:pt x="30373" y="1171"/>
                  </a:lnTo>
                  <a:lnTo>
                    <a:pt x="29279" y="1120"/>
                  </a:lnTo>
                  <a:lnTo>
                    <a:pt x="28235" y="1375"/>
                  </a:lnTo>
                  <a:lnTo>
                    <a:pt x="27293" y="1909"/>
                  </a:lnTo>
                  <a:lnTo>
                    <a:pt x="26885" y="2266"/>
                  </a:lnTo>
                  <a:lnTo>
                    <a:pt x="26656" y="1782"/>
                  </a:lnTo>
                  <a:lnTo>
                    <a:pt x="25969" y="967"/>
                  </a:lnTo>
                  <a:lnTo>
                    <a:pt x="25078" y="382"/>
                  </a:lnTo>
                  <a:lnTo>
                    <a:pt x="24009" y="51"/>
                  </a:lnTo>
                  <a:lnTo>
                    <a:pt x="23448"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44;p19">
              <a:extLst>
                <a:ext uri="{FF2B5EF4-FFF2-40B4-BE49-F238E27FC236}">
                  <a16:creationId xmlns:a16="http://schemas.microsoft.com/office/drawing/2014/main" id="{479B1F8D-53FD-4C7F-9E7E-7F54481D582E}"/>
                </a:ext>
              </a:extLst>
            </p:cNvPr>
            <p:cNvSpPr/>
            <p:nvPr/>
          </p:nvSpPr>
          <p:spPr>
            <a:xfrm>
              <a:off x="6102550" y="866600"/>
              <a:ext cx="68125" cy="190975"/>
            </a:xfrm>
            <a:custGeom>
              <a:avLst/>
              <a:gdLst/>
              <a:ahLst/>
              <a:cxnLst/>
              <a:rect l="l" t="t" r="r" b="b"/>
              <a:pathLst>
                <a:path w="2725" h="7639" extrusionOk="0">
                  <a:moveTo>
                    <a:pt x="2725" y="0"/>
                  </a:moveTo>
                  <a:lnTo>
                    <a:pt x="2165" y="51"/>
                  </a:lnTo>
                  <a:lnTo>
                    <a:pt x="1172" y="459"/>
                  </a:lnTo>
                  <a:lnTo>
                    <a:pt x="434" y="1197"/>
                  </a:lnTo>
                  <a:lnTo>
                    <a:pt x="26" y="2190"/>
                  </a:lnTo>
                  <a:lnTo>
                    <a:pt x="1" y="2750"/>
                  </a:lnTo>
                  <a:lnTo>
                    <a:pt x="1" y="4914"/>
                  </a:lnTo>
                  <a:lnTo>
                    <a:pt x="26" y="5474"/>
                  </a:lnTo>
                  <a:lnTo>
                    <a:pt x="434" y="6467"/>
                  </a:lnTo>
                  <a:lnTo>
                    <a:pt x="1172" y="7205"/>
                  </a:lnTo>
                  <a:lnTo>
                    <a:pt x="2165" y="7613"/>
                  </a:lnTo>
                  <a:lnTo>
                    <a:pt x="2725" y="7638"/>
                  </a:lnTo>
                  <a:lnTo>
                    <a:pt x="2725"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45;p19">
              <a:extLst>
                <a:ext uri="{FF2B5EF4-FFF2-40B4-BE49-F238E27FC236}">
                  <a16:creationId xmlns:a16="http://schemas.microsoft.com/office/drawing/2014/main" id="{8D80AAA3-9FBD-486D-92CF-4595CA99E978}"/>
                </a:ext>
              </a:extLst>
            </p:cNvPr>
            <p:cNvSpPr/>
            <p:nvPr/>
          </p:nvSpPr>
          <p:spPr>
            <a:xfrm>
              <a:off x="6847225" y="866600"/>
              <a:ext cx="68125" cy="190975"/>
            </a:xfrm>
            <a:custGeom>
              <a:avLst/>
              <a:gdLst/>
              <a:ahLst/>
              <a:cxnLst/>
              <a:rect l="l" t="t" r="r" b="b"/>
              <a:pathLst>
                <a:path w="2725" h="7639" extrusionOk="0">
                  <a:moveTo>
                    <a:pt x="1" y="0"/>
                  </a:moveTo>
                  <a:lnTo>
                    <a:pt x="1" y="7638"/>
                  </a:lnTo>
                  <a:lnTo>
                    <a:pt x="535" y="7613"/>
                  </a:lnTo>
                  <a:lnTo>
                    <a:pt x="1528" y="7205"/>
                  </a:lnTo>
                  <a:lnTo>
                    <a:pt x="2266" y="6467"/>
                  </a:lnTo>
                  <a:lnTo>
                    <a:pt x="2674" y="5474"/>
                  </a:lnTo>
                  <a:lnTo>
                    <a:pt x="2725" y="4914"/>
                  </a:lnTo>
                  <a:lnTo>
                    <a:pt x="2725" y="2750"/>
                  </a:lnTo>
                  <a:lnTo>
                    <a:pt x="2674" y="2190"/>
                  </a:lnTo>
                  <a:lnTo>
                    <a:pt x="2266" y="1197"/>
                  </a:lnTo>
                  <a:lnTo>
                    <a:pt x="1528" y="459"/>
                  </a:lnTo>
                  <a:lnTo>
                    <a:pt x="535" y="51"/>
                  </a:lnTo>
                  <a:lnTo>
                    <a:pt x="1"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46;p19">
              <a:extLst>
                <a:ext uri="{FF2B5EF4-FFF2-40B4-BE49-F238E27FC236}">
                  <a16:creationId xmlns:a16="http://schemas.microsoft.com/office/drawing/2014/main" id="{50D44A77-DBF6-4F0B-B5CD-66421220D607}"/>
                </a:ext>
              </a:extLst>
            </p:cNvPr>
            <p:cNvSpPr/>
            <p:nvPr/>
          </p:nvSpPr>
          <p:spPr>
            <a:xfrm>
              <a:off x="6403600" y="1254850"/>
              <a:ext cx="210700" cy="264150"/>
            </a:xfrm>
            <a:custGeom>
              <a:avLst/>
              <a:gdLst/>
              <a:ahLst/>
              <a:cxnLst/>
              <a:rect l="l" t="t" r="r" b="b"/>
              <a:pathLst>
                <a:path w="8428" h="10566" extrusionOk="0">
                  <a:moveTo>
                    <a:pt x="1" y="0"/>
                  </a:moveTo>
                  <a:lnTo>
                    <a:pt x="1" y="10566"/>
                  </a:lnTo>
                  <a:lnTo>
                    <a:pt x="8428" y="10566"/>
                  </a:lnTo>
                  <a:lnTo>
                    <a:pt x="8428"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47;p19">
              <a:extLst>
                <a:ext uri="{FF2B5EF4-FFF2-40B4-BE49-F238E27FC236}">
                  <a16:creationId xmlns:a16="http://schemas.microsoft.com/office/drawing/2014/main" id="{1A262A12-937C-46F4-8FF0-10112E339157}"/>
                </a:ext>
              </a:extLst>
            </p:cNvPr>
            <p:cNvSpPr/>
            <p:nvPr/>
          </p:nvSpPr>
          <p:spPr>
            <a:xfrm>
              <a:off x="6157925" y="439525"/>
              <a:ext cx="701425" cy="875800"/>
            </a:xfrm>
            <a:custGeom>
              <a:avLst/>
              <a:gdLst/>
              <a:ahLst/>
              <a:cxnLst/>
              <a:rect l="l" t="t" r="r" b="b"/>
              <a:pathLst>
                <a:path w="28057" h="35032" extrusionOk="0">
                  <a:moveTo>
                    <a:pt x="14028" y="1"/>
                  </a:moveTo>
                  <a:lnTo>
                    <a:pt x="13316" y="26"/>
                  </a:lnTo>
                  <a:lnTo>
                    <a:pt x="11890" y="153"/>
                  </a:lnTo>
                  <a:lnTo>
                    <a:pt x="10515" y="433"/>
                  </a:lnTo>
                  <a:lnTo>
                    <a:pt x="9217" y="841"/>
                  </a:lnTo>
                  <a:lnTo>
                    <a:pt x="7944" y="1375"/>
                  </a:lnTo>
                  <a:lnTo>
                    <a:pt x="6747" y="2037"/>
                  </a:lnTo>
                  <a:lnTo>
                    <a:pt x="5627" y="2776"/>
                  </a:lnTo>
                  <a:lnTo>
                    <a:pt x="4609" y="3641"/>
                  </a:lnTo>
                  <a:lnTo>
                    <a:pt x="3641" y="4583"/>
                  </a:lnTo>
                  <a:lnTo>
                    <a:pt x="2801" y="5627"/>
                  </a:lnTo>
                  <a:lnTo>
                    <a:pt x="2037" y="6747"/>
                  </a:lnTo>
                  <a:lnTo>
                    <a:pt x="1375" y="7944"/>
                  </a:lnTo>
                  <a:lnTo>
                    <a:pt x="866" y="9191"/>
                  </a:lnTo>
                  <a:lnTo>
                    <a:pt x="433" y="10515"/>
                  </a:lnTo>
                  <a:lnTo>
                    <a:pt x="153" y="11890"/>
                  </a:lnTo>
                  <a:lnTo>
                    <a:pt x="26" y="13316"/>
                  </a:lnTo>
                  <a:lnTo>
                    <a:pt x="1" y="14028"/>
                  </a:lnTo>
                  <a:lnTo>
                    <a:pt x="1" y="21004"/>
                  </a:lnTo>
                  <a:lnTo>
                    <a:pt x="26" y="21717"/>
                  </a:lnTo>
                  <a:lnTo>
                    <a:pt x="153" y="23143"/>
                  </a:lnTo>
                  <a:lnTo>
                    <a:pt x="433" y="24517"/>
                  </a:lnTo>
                  <a:lnTo>
                    <a:pt x="866" y="25841"/>
                  </a:lnTo>
                  <a:lnTo>
                    <a:pt x="1375" y="27089"/>
                  </a:lnTo>
                  <a:lnTo>
                    <a:pt x="2037" y="28285"/>
                  </a:lnTo>
                  <a:lnTo>
                    <a:pt x="2801" y="29405"/>
                  </a:lnTo>
                  <a:lnTo>
                    <a:pt x="3641" y="30449"/>
                  </a:lnTo>
                  <a:lnTo>
                    <a:pt x="4609" y="31391"/>
                  </a:lnTo>
                  <a:lnTo>
                    <a:pt x="5627" y="32257"/>
                  </a:lnTo>
                  <a:lnTo>
                    <a:pt x="6747" y="32995"/>
                  </a:lnTo>
                  <a:lnTo>
                    <a:pt x="7944" y="33657"/>
                  </a:lnTo>
                  <a:lnTo>
                    <a:pt x="9217" y="34192"/>
                  </a:lnTo>
                  <a:lnTo>
                    <a:pt x="10515" y="34599"/>
                  </a:lnTo>
                  <a:lnTo>
                    <a:pt x="11890" y="34879"/>
                  </a:lnTo>
                  <a:lnTo>
                    <a:pt x="13316" y="35006"/>
                  </a:lnTo>
                  <a:lnTo>
                    <a:pt x="14028" y="35032"/>
                  </a:lnTo>
                  <a:lnTo>
                    <a:pt x="14767" y="35006"/>
                  </a:lnTo>
                  <a:lnTo>
                    <a:pt x="16167" y="34879"/>
                  </a:lnTo>
                  <a:lnTo>
                    <a:pt x="17542" y="34599"/>
                  </a:lnTo>
                  <a:lnTo>
                    <a:pt x="18866" y="34192"/>
                  </a:lnTo>
                  <a:lnTo>
                    <a:pt x="20113" y="33657"/>
                  </a:lnTo>
                  <a:lnTo>
                    <a:pt x="21310" y="32995"/>
                  </a:lnTo>
                  <a:lnTo>
                    <a:pt x="22430" y="32257"/>
                  </a:lnTo>
                  <a:lnTo>
                    <a:pt x="23474" y="31391"/>
                  </a:lnTo>
                  <a:lnTo>
                    <a:pt x="24416" y="30449"/>
                  </a:lnTo>
                  <a:lnTo>
                    <a:pt x="25281" y="29405"/>
                  </a:lnTo>
                  <a:lnTo>
                    <a:pt x="26045" y="28285"/>
                  </a:lnTo>
                  <a:lnTo>
                    <a:pt x="26682" y="27089"/>
                  </a:lnTo>
                  <a:lnTo>
                    <a:pt x="27216" y="25841"/>
                  </a:lnTo>
                  <a:lnTo>
                    <a:pt x="27624" y="24517"/>
                  </a:lnTo>
                  <a:lnTo>
                    <a:pt x="27904" y="23143"/>
                  </a:lnTo>
                  <a:lnTo>
                    <a:pt x="28056" y="21717"/>
                  </a:lnTo>
                  <a:lnTo>
                    <a:pt x="28056" y="21004"/>
                  </a:lnTo>
                  <a:lnTo>
                    <a:pt x="28056" y="14028"/>
                  </a:lnTo>
                  <a:lnTo>
                    <a:pt x="28056" y="13316"/>
                  </a:lnTo>
                  <a:lnTo>
                    <a:pt x="27904" y="11890"/>
                  </a:lnTo>
                  <a:lnTo>
                    <a:pt x="27624" y="10515"/>
                  </a:lnTo>
                  <a:lnTo>
                    <a:pt x="27216" y="9191"/>
                  </a:lnTo>
                  <a:lnTo>
                    <a:pt x="26682" y="7944"/>
                  </a:lnTo>
                  <a:lnTo>
                    <a:pt x="26045" y="6747"/>
                  </a:lnTo>
                  <a:lnTo>
                    <a:pt x="25281" y="5627"/>
                  </a:lnTo>
                  <a:lnTo>
                    <a:pt x="24416" y="4583"/>
                  </a:lnTo>
                  <a:lnTo>
                    <a:pt x="23474" y="3641"/>
                  </a:lnTo>
                  <a:lnTo>
                    <a:pt x="22430" y="2776"/>
                  </a:lnTo>
                  <a:lnTo>
                    <a:pt x="21310" y="2037"/>
                  </a:lnTo>
                  <a:lnTo>
                    <a:pt x="20113" y="1375"/>
                  </a:lnTo>
                  <a:lnTo>
                    <a:pt x="18866" y="841"/>
                  </a:lnTo>
                  <a:lnTo>
                    <a:pt x="17542" y="433"/>
                  </a:lnTo>
                  <a:lnTo>
                    <a:pt x="16167" y="153"/>
                  </a:lnTo>
                  <a:lnTo>
                    <a:pt x="14767" y="26"/>
                  </a:lnTo>
                  <a:lnTo>
                    <a:pt x="14028" y="1"/>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8;p19">
              <a:extLst>
                <a:ext uri="{FF2B5EF4-FFF2-40B4-BE49-F238E27FC236}">
                  <a16:creationId xmlns:a16="http://schemas.microsoft.com/office/drawing/2014/main" id="{B51182D4-BFB1-4BBB-89D3-6CBF5AF623D5}"/>
                </a:ext>
              </a:extLst>
            </p:cNvPr>
            <p:cNvSpPr/>
            <p:nvPr/>
          </p:nvSpPr>
          <p:spPr>
            <a:xfrm>
              <a:off x="6282675" y="933425"/>
              <a:ext cx="91050" cy="90400"/>
            </a:xfrm>
            <a:custGeom>
              <a:avLst/>
              <a:gdLst/>
              <a:ahLst/>
              <a:cxnLst/>
              <a:rect l="l" t="t" r="r" b="b"/>
              <a:pathLst>
                <a:path w="3642" h="3616" extrusionOk="0">
                  <a:moveTo>
                    <a:pt x="1834" y="1"/>
                  </a:moveTo>
                  <a:lnTo>
                    <a:pt x="1452" y="26"/>
                  </a:lnTo>
                  <a:lnTo>
                    <a:pt x="815" y="281"/>
                  </a:lnTo>
                  <a:lnTo>
                    <a:pt x="306" y="790"/>
                  </a:lnTo>
                  <a:lnTo>
                    <a:pt x="26" y="1426"/>
                  </a:lnTo>
                  <a:lnTo>
                    <a:pt x="1" y="1808"/>
                  </a:lnTo>
                  <a:lnTo>
                    <a:pt x="26" y="2165"/>
                  </a:lnTo>
                  <a:lnTo>
                    <a:pt x="306" y="2827"/>
                  </a:lnTo>
                  <a:lnTo>
                    <a:pt x="815" y="3310"/>
                  </a:lnTo>
                  <a:lnTo>
                    <a:pt x="1452" y="3590"/>
                  </a:lnTo>
                  <a:lnTo>
                    <a:pt x="1834" y="3616"/>
                  </a:lnTo>
                  <a:lnTo>
                    <a:pt x="2190" y="3590"/>
                  </a:lnTo>
                  <a:lnTo>
                    <a:pt x="2852" y="3310"/>
                  </a:lnTo>
                  <a:lnTo>
                    <a:pt x="3336" y="2827"/>
                  </a:lnTo>
                  <a:lnTo>
                    <a:pt x="3616" y="2165"/>
                  </a:lnTo>
                  <a:lnTo>
                    <a:pt x="3641" y="1808"/>
                  </a:lnTo>
                  <a:lnTo>
                    <a:pt x="3616" y="1426"/>
                  </a:lnTo>
                  <a:lnTo>
                    <a:pt x="3336" y="790"/>
                  </a:lnTo>
                  <a:lnTo>
                    <a:pt x="2852" y="281"/>
                  </a:lnTo>
                  <a:lnTo>
                    <a:pt x="2190" y="26"/>
                  </a:lnTo>
                  <a:lnTo>
                    <a:pt x="1834"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49;p19">
              <a:extLst>
                <a:ext uri="{FF2B5EF4-FFF2-40B4-BE49-F238E27FC236}">
                  <a16:creationId xmlns:a16="http://schemas.microsoft.com/office/drawing/2014/main" id="{B60BD11E-43F1-4AEA-8FC2-4FCFCFEC30D2}"/>
                </a:ext>
              </a:extLst>
            </p:cNvPr>
            <p:cNvSpPr/>
            <p:nvPr/>
          </p:nvSpPr>
          <p:spPr>
            <a:xfrm>
              <a:off x="6643550" y="933425"/>
              <a:ext cx="91050" cy="90400"/>
            </a:xfrm>
            <a:custGeom>
              <a:avLst/>
              <a:gdLst/>
              <a:ahLst/>
              <a:cxnLst/>
              <a:rect l="l" t="t" r="r" b="b"/>
              <a:pathLst>
                <a:path w="3642" h="3616" extrusionOk="0">
                  <a:moveTo>
                    <a:pt x="1834" y="1"/>
                  </a:moveTo>
                  <a:lnTo>
                    <a:pt x="1452" y="26"/>
                  </a:lnTo>
                  <a:lnTo>
                    <a:pt x="790" y="281"/>
                  </a:lnTo>
                  <a:lnTo>
                    <a:pt x="306" y="790"/>
                  </a:lnTo>
                  <a:lnTo>
                    <a:pt x="26" y="1426"/>
                  </a:lnTo>
                  <a:lnTo>
                    <a:pt x="1" y="1808"/>
                  </a:lnTo>
                  <a:lnTo>
                    <a:pt x="26" y="2165"/>
                  </a:lnTo>
                  <a:lnTo>
                    <a:pt x="306" y="2827"/>
                  </a:lnTo>
                  <a:lnTo>
                    <a:pt x="790" y="3310"/>
                  </a:lnTo>
                  <a:lnTo>
                    <a:pt x="1452" y="3590"/>
                  </a:lnTo>
                  <a:lnTo>
                    <a:pt x="1834" y="3616"/>
                  </a:lnTo>
                  <a:lnTo>
                    <a:pt x="2190" y="3590"/>
                  </a:lnTo>
                  <a:lnTo>
                    <a:pt x="2852" y="3310"/>
                  </a:lnTo>
                  <a:lnTo>
                    <a:pt x="3336" y="2827"/>
                  </a:lnTo>
                  <a:lnTo>
                    <a:pt x="3616" y="2165"/>
                  </a:lnTo>
                  <a:lnTo>
                    <a:pt x="3641" y="1808"/>
                  </a:lnTo>
                  <a:lnTo>
                    <a:pt x="3616" y="1426"/>
                  </a:lnTo>
                  <a:lnTo>
                    <a:pt x="3336" y="790"/>
                  </a:lnTo>
                  <a:lnTo>
                    <a:pt x="2852" y="281"/>
                  </a:lnTo>
                  <a:lnTo>
                    <a:pt x="2190" y="26"/>
                  </a:lnTo>
                  <a:lnTo>
                    <a:pt x="1834"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0;p19">
              <a:extLst>
                <a:ext uri="{FF2B5EF4-FFF2-40B4-BE49-F238E27FC236}">
                  <a16:creationId xmlns:a16="http://schemas.microsoft.com/office/drawing/2014/main" id="{DEA5968B-8B8C-4A51-9261-BDA17280397D}"/>
                </a:ext>
              </a:extLst>
            </p:cNvPr>
            <p:cNvSpPr/>
            <p:nvPr/>
          </p:nvSpPr>
          <p:spPr>
            <a:xfrm>
              <a:off x="5987350" y="1359225"/>
              <a:ext cx="1042575" cy="210050"/>
            </a:xfrm>
            <a:custGeom>
              <a:avLst/>
              <a:gdLst/>
              <a:ahLst/>
              <a:cxnLst/>
              <a:rect l="l" t="t" r="r" b="b"/>
              <a:pathLst>
                <a:path w="41703" h="8402" extrusionOk="0">
                  <a:moveTo>
                    <a:pt x="16651" y="1"/>
                  </a:moveTo>
                  <a:lnTo>
                    <a:pt x="12323" y="153"/>
                  </a:lnTo>
                  <a:lnTo>
                    <a:pt x="11177" y="179"/>
                  </a:lnTo>
                  <a:lnTo>
                    <a:pt x="9140" y="484"/>
                  </a:lnTo>
                  <a:lnTo>
                    <a:pt x="7307" y="1070"/>
                  </a:lnTo>
                  <a:lnTo>
                    <a:pt x="5703" y="1910"/>
                  </a:lnTo>
                  <a:lnTo>
                    <a:pt x="4227" y="2979"/>
                  </a:lnTo>
                  <a:lnTo>
                    <a:pt x="2903" y="4303"/>
                  </a:lnTo>
                  <a:lnTo>
                    <a:pt x="1706" y="5805"/>
                  </a:lnTo>
                  <a:lnTo>
                    <a:pt x="561" y="7485"/>
                  </a:lnTo>
                  <a:lnTo>
                    <a:pt x="1" y="8402"/>
                  </a:lnTo>
                  <a:lnTo>
                    <a:pt x="41702" y="8402"/>
                  </a:lnTo>
                  <a:lnTo>
                    <a:pt x="41168" y="7485"/>
                  </a:lnTo>
                  <a:lnTo>
                    <a:pt x="40022" y="5805"/>
                  </a:lnTo>
                  <a:lnTo>
                    <a:pt x="38800" y="4303"/>
                  </a:lnTo>
                  <a:lnTo>
                    <a:pt x="37476" y="2979"/>
                  </a:lnTo>
                  <a:lnTo>
                    <a:pt x="36025" y="1910"/>
                  </a:lnTo>
                  <a:lnTo>
                    <a:pt x="34396" y="1070"/>
                  </a:lnTo>
                  <a:lnTo>
                    <a:pt x="32588" y="484"/>
                  </a:lnTo>
                  <a:lnTo>
                    <a:pt x="30526" y="179"/>
                  </a:lnTo>
                  <a:lnTo>
                    <a:pt x="29406" y="153"/>
                  </a:lnTo>
                  <a:lnTo>
                    <a:pt x="25078" y="1"/>
                  </a:lnTo>
                  <a:lnTo>
                    <a:pt x="25052" y="433"/>
                  </a:lnTo>
                  <a:lnTo>
                    <a:pt x="24874" y="1248"/>
                  </a:lnTo>
                  <a:lnTo>
                    <a:pt x="24568" y="2012"/>
                  </a:lnTo>
                  <a:lnTo>
                    <a:pt x="24110" y="2674"/>
                  </a:lnTo>
                  <a:lnTo>
                    <a:pt x="23550" y="3259"/>
                  </a:lnTo>
                  <a:lnTo>
                    <a:pt x="22863" y="3692"/>
                  </a:lnTo>
                  <a:lnTo>
                    <a:pt x="22124" y="4023"/>
                  </a:lnTo>
                  <a:lnTo>
                    <a:pt x="21284" y="4201"/>
                  </a:lnTo>
                  <a:lnTo>
                    <a:pt x="20419" y="4201"/>
                  </a:lnTo>
                  <a:lnTo>
                    <a:pt x="19604" y="4023"/>
                  </a:lnTo>
                  <a:lnTo>
                    <a:pt x="18840" y="3692"/>
                  </a:lnTo>
                  <a:lnTo>
                    <a:pt x="18178" y="3259"/>
                  </a:lnTo>
                  <a:lnTo>
                    <a:pt x="17593" y="2674"/>
                  </a:lnTo>
                  <a:lnTo>
                    <a:pt x="17160" y="2012"/>
                  </a:lnTo>
                  <a:lnTo>
                    <a:pt x="16829" y="1248"/>
                  </a:lnTo>
                  <a:lnTo>
                    <a:pt x="16651" y="433"/>
                  </a:lnTo>
                  <a:lnTo>
                    <a:pt x="16651" y="1"/>
                  </a:lnTo>
                  <a:close/>
                </a:path>
              </a:pathLst>
            </a:custGeom>
            <a:solidFill>
              <a:srgbClr val="F1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1;p19">
              <a:extLst>
                <a:ext uri="{FF2B5EF4-FFF2-40B4-BE49-F238E27FC236}">
                  <a16:creationId xmlns:a16="http://schemas.microsoft.com/office/drawing/2014/main" id="{CF822BC1-F3CA-4380-8111-BE7A908A7B4D}"/>
                </a:ext>
              </a:extLst>
            </p:cNvPr>
            <p:cNvSpPr/>
            <p:nvPr/>
          </p:nvSpPr>
          <p:spPr>
            <a:xfrm>
              <a:off x="6364150" y="1359225"/>
              <a:ext cx="288975" cy="148950"/>
            </a:xfrm>
            <a:custGeom>
              <a:avLst/>
              <a:gdLst/>
              <a:ahLst/>
              <a:cxnLst/>
              <a:rect l="l" t="t" r="r" b="b"/>
              <a:pathLst>
                <a:path w="11559" h="5958" extrusionOk="0">
                  <a:moveTo>
                    <a:pt x="1579" y="1"/>
                  </a:moveTo>
                  <a:lnTo>
                    <a:pt x="26" y="51"/>
                  </a:lnTo>
                  <a:lnTo>
                    <a:pt x="0" y="128"/>
                  </a:lnTo>
                  <a:lnTo>
                    <a:pt x="0" y="179"/>
                  </a:lnTo>
                  <a:lnTo>
                    <a:pt x="26" y="790"/>
                  </a:lnTo>
                  <a:lnTo>
                    <a:pt x="255" y="1910"/>
                  </a:lnTo>
                  <a:lnTo>
                    <a:pt x="688" y="2954"/>
                  </a:lnTo>
                  <a:lnTo>
                    <a:pt x="1324" y="3870"/>
                  </a:lnTo>
                  <a:lnTo>
                    <a:pt x="2113" y="4659"/>
                  </a:lnTo>
                  <a:lnTo>
                    <a:pt x="3030" y="5270"/>
                  </a:lnTo>
                  <a:lnTo>
                    <a:pt x="4074" y="5703"/>
                  </a:lnTo>
                  <a:lnTo>
                    <a:pt x="5194" y="5958"/>
                  </a:lnTo>
                  <a:lnTo>
                    <a:pt x="6390" y="5958"/>
                  </a:lnTo>
                  <a:lnTo>
                    <a:pt x="7511" y="5703"/>
                  </a:lnTo>
                  <a:lnTo>
                    <a:pt x="8555" y="5270"/>
                  </a:lnTo>
                  <a:lnTo>
                    <a:pt x="9471" y="4659"/>
                  </a:lnTo>
                  <a:lnTo>
                    <a:pt x="10260" y="3870"/>
                  </a:lnTo>
                  <a:lnTo>
                    <a:pt x="10871" y="2954"/>
                  </a:lnTo>
                  <a:lnTo>
                    <a:pt x="11304" y="1910"/>
                  </a:lnTo>
                  <a:lnTo>
                    <a:pt x="11533" y="790"/>
                  </a:lnTo>
                  <a:lnTo>
                    <a:pt x="11559" y="179"/>
                  </a:lnTo>
                  <a:lnTo>
                    <a:pt x="11559" y="128"/>
                  </a:lnTo>
                  <a:lnTo>
                    <a:pt x="11559" y="51"/>
                  </a:lnTo>
                  <a:lnTo>
                    <a:pt x="10006" y="1"/>
                  </a:lnTo>
                  <a:lnTo>
                    <a:pt x="9980" y="433"/>
                  </a:lnTo>
                  <a:lnTo>
                    <a:pt x="9802" y="1248"/>
                  </a:lnTo>
                  <a:lnTo>
                    <a:pt x="9496" y="2012"/>
                  </a:lnTo>
                  <a:lnTo>
                    <a:pt x="9038" y="2674"/>
                  </a:lnTo>
                  <a:lnTo>
                    <a:pt x="8478" y="3259"/>
                  </a:lnTo>
                  <a:lnTo>
                    <a:pt x="7791" y="3692"/>
                  </a:lnTo>
                  <a:lnTo>
                    <a:pt x="7052" y="4023"/>
                  </a:lnTo>
                  <a:lnTo>
                    <a:pt x="6212" y="4201"/>
                  </a:lnTo>
                  <a:lnTo>
                    <a:pt x="5347" y="4201"/>
                  </a:lnTo>
                  <a:lnTo>
                    <a:pt x="4532" y="4023"/>
                  </a:lnTo>
                  <a:lnTo>
                    <a:pt x="3768" y="3692"/>
                  </a:lnTo>
                  <a:lnTo>
                    <a:pt x="3106" y="3259"/>
                  </a:lnTo>
                  <a:lnTo>
                    <a:pt x="2521" y="2674"/>
                  </a:lnTo>
                  <a:lnTo>
                    <a:pt x="2088" y="2012"/>
                  </a:lnTo>
                  <a:lnTo>
                    <a:pt x="1757" y="1248"/>
                  </a:lnTo>
                  <a:lnTo>
                    <a:pt x="1579" y="433"/>
                  </a:lnTo>
                  <a:lnTo>
                    <a:pt x="1579" y="1"/>
                  </a:lnTo>
                  <a:close/>
                </a:path>
              </a:pathLst>
            </a:custGeom>
            <a:solidFill>
              <a:srgbClr val="F47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2;p19">
              <a:extLst>
                <a:ext uri="{FF2B5EF4-FFF2-40B4-BE49-F238E27FC236}">
                  <a16:creationId xmlns:a16="http://schemas.microsoft.com/office/drawing/2014/main" id="{ED0B8A7B-508D-4C81-B6C2-9074F23356DD}"/>
                </a:ext>
              </a:extLst>
            </p:cNvPr>
            <p:cNvSpPr/>
            <p:nvPr/>
          </p:nvSpPr>
          <p:spPr>
            <a:xfrm>
              <a:off x="6457075" y="974800"/>
              <a:ext cx="99950" cy="119675"/>
            </a:xfrm>
            <a:custGeom>
              <a:avLst/>
              <a:gdLst/>
              <a:ahLst/>
              <a:cxnLst/>
              <a:rect l="l" t="t" r="r" b="b"/>
              <a:pathLst>
                <a:path w="3998" h="4787" extrusionOk="0">
                  <a:moveTo>
                    <a:pt x="1884" y="0"/>
                  </a:moveTo>
                  <a:lnTo>
                    <a:pt x="1655" y="306"/>
                  </a:lnTo>
                  <a:lnTo>
                    <a:pt x="1553" y="586"/>
                  </a:lnTo>
                  <a:lnTo>
                    <a:pt x="0" y="4252"/>
                  </a:lnTo>
                  <a:lnTo>
                    <a:pt x="0" y="4303"/>
                  </a:lnTo>
                  <a:lnTo>
                    <a:pt x="0" y="4354"/>
                  </a:lnTo>
                  <a:lnTo>
                    <a:pt x="484" y="4558"/>
                  </a:lnTo>
                  <a:lnTo>
                    <a:pt x="1477" y="4787"/>
                  </a:lnTo>
                  <a:lnTo>
                    <a:pt x="2495" y="4787"/>
                  </a:lnTo>
                  <a:lnTo>
                    <a:pt x="3514" y="4558"/>
                  </a:lnTo>
                  <a:lnTo>
                    <a:pt x="3997" y="4354"/>
                  </a:lnTo>
                  <a:lnTo>
                    <a:pt x="3997" y="4303"/>
                  </a:lnTo>
                  <a:lnTo>
                    <a:pt x="3972" y="4252"/>
                  </a:lnTo>
                  <a:lnTo>
                    <a:pt x="2419" y="586"/>
                  </a:lnTo>
                  <a:lnTo>
                    <a:pt x="2343" y="306"/>
                  </a:lnTo>
                  <a:lnTo>
                    <a:pt x="2113" y="0"/>
                  </a:lnTo>
                  <a:close/>
                </a:path>
              </a:pathLst>
            </a:custGeom>
            <a:solidFill>
              <a:srgbClr val="825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3;p19">
              <a:extLst>
                <a:ext uri="{FF2B5EF4-FFF2-40B4-BE49-F238E27FC236}">
                  <a16:creationId xmlns:a16="http://schemas.microsoft.com/office/drawing/2014/main" id="{840512B1-9A83-442D-988B-50D760E64950}"/>
                </a:ext>
              </a:extLst>
            </p:cNvPr>
            <p:cNvSpPr/>
            <p:nvPr/>
          </p:nvSpPr>
          <p:spPr>
            <a:xfrm>
              <a:off x="6457075" y="1083625"/>
              <a:ext cx="99950" cy="37575"/>
            </a:xfrm>
            <a:custGeom>
              <a:avLst/>
              <a:gdLst/>
              <a:ahLst/>
              <a:cxnLst/>
              <a:rect l="l" t="t" r="r" b="b"/>
              <a:pathLst>
                <a:path w="3998" h="1503" extrusionOk="0">
                  <a:moveTo>
                    <a:pt x="0" y="1"/>
                  </a:moveTo>
                  <a:lnTo>
                    <a:pt x="0" y="306"/>
                  </a:lnTo>
                  <a:lnTo>
                    <a:pt x="331" y="841"/>
                  </a:lnTo>
                  <a:lnTo>
                    <a:pt x="917" y="1248"/>
                  </a:lnTo>
                  <a:lnTo>
                    <a:pt x="1553" y="1477"/>
                  </a:lnTo>
                  <a:lnTo>
                    <a:pt x="1833" y="1503"/>
                  </a:lnTo>
                  <a:lnTo>
                    <a:pt x="2139" y="1503"/>
                  </a:lnTo>
                  <a:lnTo>
                    <a:pt x="2419" y="1477"/>
                  </a:lnTo>
                  <a:lnTo>
                    <a:pt x="3081" y="1248"/>
                  </a:lnTo>
                  <a:lnTo>
                    <a:pt x="3641" y="841"/>
                  </a:lnTo>
                  <a:lnTo>
                    <a:pt x="3997" y="306"/>
                  </a:lnTo>
                  <a:lnTo>
                    <a:pt x="3997" y="1"/>
                  </a:lnTo>
                  <a:lnTo>
                    <a:pt x="3514" y="205"/>
                  </a:lnTo>
                  <a:lnTo>
                    <a:pt x="2495" y="434"/>
                  </a:lnTo>
                  <a:lnTo>
                    <a:pt x="1477" y="434"/>
                  </a:lnTo>
                  <a:lnTo>
                    <a:pt x="484" y="205"/>
                  </a:lnTo>
                  <a:lnTo>
                    <a:pt x="0"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4;p19">
              <a:extLst>
                <a:ext uri="{FF2B5EF4-FFF2-40B4-BE49-F238E27FC236}">
                  <a16:creationId xmlns:a16="http://schemas.microsoft.com/office/drawing/2014/main" id="{7627E051-4809-447A-8AED-212065E2F325}"/>
                </a:ext>
              </a:extLst>
            </p:cNvPr>
            <p:cNvSpPr/>
            <p:nvPr/>
          </p:nvSpPr>
          <p:spPr>
            <a:xfrm>
              <a:off x="6301775" y="949350"/>
              <a:ext cx="26750" cy="26100"/>
            </a:xfrm>
            <a:custGeom>
              <a:avLst/>
              <a:gdLst/>
              <a:ahLst/>
              <a:cxnLst/>
              <a:rect l="l" t="t" r="r" b="b"/>
              <a:pathLst>
                <a:path w="1070" h="1044" extrusionOk="0">
                  <a:moveTo>
                    <a:pt x="535" y="0"/>
                  </a:moveTo>
                  <a:lnTo>
                    <a:pt x="331" y="26"/>
                  </a:lnTo>
                  <a:lnTo>
                    <a:pt x="26" y="306"/>
                  </a:lnTo>
                  <a:lnTo>
                    <a:pt x="0" y="509"/>
                  </a:lnTo>
                  <a:lnTo>
                    <a:pt x="26" y="738"/>
                  </a:lnTo>
                  <a:lnTo>
                    <a:pt x="331" y="1018"/>
                  </a:lnTo>
                  <a:lnTo>
                    <a:pt x="535" y="1044"/>
                  </a:lnTo>
                  <a:lnTo>
                    <a:pt x="739" y="1018"/>
                  </a:lnTo>
                  <a:lnTo>
                    <a:pt x="1044" y="738"/>
                  </a:lnTo>
                  <a:lnTo>
                    <a:pt x="1070" y="509"/>
                  </a:lnTo>
                  <a:lnTo>
                    <a:pt x="1044"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5;p19">
              <a:extLst>
                <a:ext uri="{FF2B5EF4-FFF2-40B4-BE49-F238E27FC236}">
                  <a16:creationId xmlns:a16="http://schemas.microsoft.com/office/drawing/2014/main" id="{1EE1C72C-6D01-4F5B-9B80-166F982D4960}"/>
                </a:ext>
              </a:extLst>
            </p:cNvPr>
            <p:cNvSpPr/>
            <p:nvPr/>
          </p:nvSpPr>
          <p:spPr>
            <a:xfrm>
              <a:off x="6662650" y="949350"/>
              <a:ext cx="26750" cy="26100"/>
            </a:xfrm>
            <a:custGeom>
              <a:avLst/>
              <a:gdLst/>
              <a:ahLst/>
              <a:cxnLst/>
              <a:rect l="l" t="t" r="r" b="b"/>
              <a:pathLst>
                <a:path w="1070" h="1044" extrusionOk="0">
                  <a:moveTo>
                    <a:pt x="535" y="0"/>
                  </a:moveTo>
                  <a:lnTo>
                    <a:pt x="306" y="26"/>
                  </a:lnTo>
                  <a:lnTo>
                    <a:pt x="26" y="306"/>
                  </a:lnTo>
                  <a:lnTo>
                    <a:pt x="1" y="509"/>
                  </a:lnTo>
                  <a:lnTo>
                    <a:pt x="26" y="738"/>
                  </a:lnTo>
                  <a:lnTo>
                    <a:pt x="306" y="1018"/>
                  </a:lnTo>
                  <a:lnTo>
                    <a:pt x="535" y="1044"/>
                  </a:lnTo>
                  <a:lnTo>
                    <a:pt x="739" y="1018"/>
                  </a:lnTo>
                  <a:lnTo>
                    <a:pt x="1019" y="738"/>
                  </a:lnTo>
                  <a:lnTo>
                    <a:pt x="1070" y="509"/>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6;p19">
              <a:extLst>
                <a:ext uri="{FF2B5EF4-FFF2-40B4-BE49-F238E27FC236}">
                  <a16:creationId xmlns:a16="http://schemas.microsoft.com/office/drawing/2014/main" id="{B643288E-C06F-4204-9432-E192DA87ED1A}"/>
                </a:ext>
              </a:extLst>
            </p:cNvPr>
            <p:cNvSpPr/>
            <p:nvPr/>
          </p:nvSpPr>
          <p:spPr>
            <a:xfrm>
              <a:off x="6255300" y="1037175"/>
              <a:ext cx="146425" cy="68750"/>
            </a:xfrm>
            <a:custGeom>
              <a:avLst/>
              <a:gdLst/>
              <a:ahLst/>
              <a:cxnLst/>
              <a:rect l="l" t="t" r="r" b="b"/>
              <a:pathLst>
                <a:path w="5857" h="2750" extrusionOk="0">
                  <a:moveTo>
                    <a:pt x="1376" y="0"/>
                  </a:moveTo>
                  <a:lnTo>
                    <a:pt x="1096" y="26"/>
                  </a:lnTo>
                  <a:lnTo>
                    <a:pt x="612" y="229"/>
                  </a:lnTo>
                  <a:lnTo>
                    <a:pt x="230" y="611"/>
                  </a:lnTo>
                  <a:lnTo>
                    <a:pt x="26" y="1095"/>
                  </a:lnTo>
                  <a:lnTo>
                    <a:pt x="1" y="1375"/>
                  </a:lnTo>
                  <a:lnTo>
                    <a:pt x="26" y="1655"/>
                  </a:lnTo>
                  <a:lnTo>
                    <a:pt x="230" y="2164"/>
                  </a:lnTo>
                  <a:lnTo>
                    <a:pt x="612" y="2521"/>
                  </a:lnTo>
                  <a:lnTo>
                    <a:pt x="1096" y="2750"/>
                  </a:lnTo>
                  <a:lnTo>
                    <a:pt x="4762" y="2750"/>
                  </a:lnTo>
                  <a:lnTo>
                    <a:pt x="5245" y="2521"/>
                  </a:lnTo>
                  <a:lnTo>
                    <a:pt x="5627" y="2164"/>
                  </a:lnTo>
                  <a:lnTo>
                    <a:pt x="5831" y="1655"/>
                  </a:lnTo>
                  <a:lnTo>
                    <a:pt x="5856" y="1375"/>
                  </a:lnTo>
                  <a:lnTo>
                    <a:pt x="5831" y="1095"/>
                  </a:lnTo>
                  <a:lnTo>
                    <a:pt x="5627" y="611"/>
                  </a:lnTo>
                  <a:lnTo>
                    <a:pt x="5245" y="229"/>
                  </a:lnTo>
                  <a:lnTo>
                    <a:pt x="4762" y="26"/>
                  </a:lnTo>
                  <a:lnTo>
                    <a:pt x="4482"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7;p19">
              <a:extLst>
                <a:ext uri="{FF2B5EF4-FFF2-40B4-BE49-F238E27FC236}">
                  <a16:creationId xmlns:a16="http://schemas.microsoft.com/office/drawing/2014/main" id="{CA9DD4DF-5909-4F4C-A39E-6A7E68F97E41}"/>
                </a:ext>
              </a:extLst>
            </p:cNvPr>
            <p:cNvSpPr/>
            <p:nvPr/>
          </p:nvSpPr>
          <p:spPr>
            <a:xfrm>
              <a:off x="6616200" y="1037175"/>
              <a:ext cx="145775" cy="68750"/>
            </a:xfrm>
            <a:custGeom>
              <a:avLst/>
              <a:gdLst/>
              <a:ahLst/>
              <a:cxnLst/>
              <a:rect l="l" t="t" r="r" b="b"/>
              <a:pathLst>
                <a:path w="5831" h="2750" extrusionOk="0">
                  <a:moveTo>
                    <a:pt x="1375" y="0"/>
                  </a:moveTo>
                  <a:lnTo>
                    <a:pt x="1095" y="26"/>
                  </a:lnTo>
                  <a:lnTo>
                    <a:pt x="586" y="229"/>
                  </a:lnTo>
                  <a:lnTo>
                    <a:pt x="229" y="611"/>
                  </a:lnTo>
                  <a:lnTo>
                    <a:pt x="25" y="1095"/>
                  </a:lnTo>
                  <a:lnTo>
                    <a:pt x="0" y="1375"/>
                  </a:lnTo>
                  <a:lnTo>
                    <a:pt x="25" y="1655"/>
                  </a:lnTo>
                  <a:lnTo>
                    <a:pt x="229" y="2164"/>
                  </a:lnTo>
                  <a:lnTo>
                    <a:pt x="586" y="2521"/>
                  </a:lnTo>
                  <a:lnTo>
                    <a:pt x="1095" y="2750"/>
                  </a:lnTo>
                  <a:lnTo>
                    <a:pt x="4735" y="2750"/>
                  </a:lnTo>
                  <a:lnTo>
                    <a:pt x="5245" y="2521"/>
                  </a:lnTo>
                  <a:lnTo>
                    <a:pt x="5601" y="2164"/>
                  </a:lnTo>
                  <a:lnTo>
                    <a:pt x="5805" y="1655"/>
                  </a:lnTo>
                  <a:lnTo>
                    <a:pt x="5830" y="1375"/>
                  </a:lnTo>
                  <a:lnTo>
                    <a:pt x="5805" y="1095"/>
                  </a:lnTo>
                  <a:lnTo>
                    <a:pt x="5601" y="611"/>
                  </a:lnTo>
                  <a:lnTo>
                    <a:pt x="5245" y="229"/>
                  </a:lnTo>
                  <a:lnTo>
                    <a:pt x="4735" y="26"/>
                  </a:lnTo>
                  <a:lnTo>
                    <a:pt x="4455"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8;p19">
              <a:extLst>
                <a:ext uri="{FF2B5EF4-FFF2-40B4-BE49-F238E27FC236}">
                  <a16:creationId xmlns:a16="http://schemas.microsoft.com/office/drawing/2014/main" id="{659C44C6-A9F2-4558-B49C-10EA72E8D38C}"/>
                </a:ext>
              </a:extLst>
            </p:cNvPr>
            <p:cNvSpPr/>
            <p:nvPr/>
          </p:nvSpPr>
          <p:spPr>
            <a:xfrm>
              <a:off x="6273125" y="857050"/>
              <a:ext cx="110775" cy="21675"/>
            </a:xfrm>
            <a:custGeom>
              <a:avLst/>
              <a:gdLst/>
              <a:ahLst/>
              <a:cxnLst/>
              <a:rect l="l" t="t" r="r" b="b"/>
              <a:pathLst>
                <a:path w="4431" h="867" fill="none" extrusionOk="0">
                  <a:moveTo>
                    <a:pt x="4431" y="866"/>
                  </a:moveTo>
                  <a:lnTo>
                    <a:pt x="4176" y="662"/>
                  </a:lnTo>
                  <a:lnTo>
                    <a:pt x="3667" y="306"/>
                  </a:lnTo>
                  <a:lnTo>
                    <a:pt x="2801" y="1"/>
                  </a:lnTo>
                  <a:lnTo>
                    <a:pt x="1605" y="1"/>
                  </a:lnTo>
                  <a:lnTo>
                    <a:pt x="764" y="306"/>
                  </a:lnTo>
                  <a:lnTo>
                    <a:pt x="230" y="662"/>
                  </a:lnTo>
                  <a:lnTo>
                    <a:pt x="1"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9;p19">
              <a:extLst>
                <a:ext uri="{FF2B5EF4-FFF2-40B4-BE49-F238E27FC236}">
                  <a16:creationId xmlns:a16="http://schemas.microsoft.com/office/drawing/2014/main" id="{DE6EB162-6801-407A-B86F-A1D420E140C7}"/>
                </a:ext>
              </a:extLst>
            </p:cNvPr>
            <p:cNvSpPr/>
            <p:nvPr/>
          </p:nvSpPr>
          <p:spPr>
            <a:xfrm>
              <a:off x="6634000" y="857050"/>
              <a:ext cx="110150" cy="21675"/>
            </a:xfrm>
            <a:custGeom>
              <a:avLst/>
              <a:gdLst/>
              <a:ahLst/>
              <a:cxnLst/>
              <a:rect l="l" t="t" r="r" b="b"/>
              <a:pathLst>
                <a:path w="4406" h="867" fill="none" extrusionOk="0">
                  <a:moveTo>
                    <a:pt x="4405" y="866"/>
                  </a:moveTo>
                  <a:lnTo>
                    <a:pt x="4176" y="662"/>
                  </a:lnTo>
                  <a:lnTo>
                    <a:pt x="3667" y="306"/>
                  </a:lnTo>
                  <a:lnTo>
                    <a:pt x="2801" y="1"/>
                  </a:lnTo>
                  <a:lnTo>
                    <a:pt x="1605" y="1"/>
                  </a:lnTo>
                  <a:lnTo>
                    <a:pt x="739" y="306"/>
                  </a:lnTo>
                  <a:lnTo>
                    <a:pt x="230" y="662"/>
                  </a:lnTo>
                  <a:lnTo>
                    <a:pt x="1"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0;p19">
              <a:extLst>
                <a:ext uri="{FF2B5EF4-FFF2-40B4-BE49-F238E27FC236}">
                  <a16:creationId xmlns:a16="http://schemas.microsoft.com/office/drawing/2014/main" id="{EA19E82A-5C81-4C4C-B23A-211F72B33E10}"/>
                </a:ext>
              </a:extLst>
            </p:cNvPr>
            <p:cNvSpPr/>
            <p:nvPr/>
          </p:nvSpPr>
          <p:spPr>
            <a:xfrm>
              <a:off x="6446875" y="1172750"/>
              <a:ext cx="123500" cy="35650"/>
            </a:xfrm>
            <a:custGeom>
              <a:avLst/>
              <a:gdLst/>
              <a:ahLst/>
              <a:cxnLst/>
              <a:rect l="l" t="t" r="r" b="b"/>
              <a:pathLst>
                <a:path w="4940" h="1426" extrusionOk="0">
                  <a:moveTo>
                    <a:pt x="1" y="0"/>
                  </a:moveTo>
                  <a:lnTo>
                    <a:pt x="154" y="306"/>
                  </a:lnTo>
                  <a:lnTo>
                    <a:pt x="612" y="815"/>
                  </a:lnTo>
                  <a:lnTo>
                    <a:pt x="1274" y="1197"/>
                  </a:lnTo>
                  <a:lnTo>
                    <a:pt x="2038" y="1400"/>
                  </a:lnTo>
                  <a:lnTo>
                    <a:pt x="2470" y="1426"/>
                  </a:lnTo>
                  <a:lnTo>
                    <a:pt x="2903" y="1400"/>
                  </a:lnTo>
                  <a:lnTo>
                    <a:pt x="3667" y="1197"/>
                  </a:lnTo>
                  <a:lnTo>
                    <a:pt x="4329" y="815"/>
                  </a:lnTo>
                  <a:lnTo>
                    <a:pt x="4787" y="306"/>
                  </a:lnTo>
                  <a:lnTo>
                    <a:pt x="4940" y="0"/>
                  </a:lnTo>
                  <a:close/>
                </a:path>
              </a:pathLst>
            </a:custGeom>
            <a:solidFill>
              <a:srgbClr val="5A1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1;p19">
              <a:extLst>
                <a:ext uri="{FF2B5EF4-FFF2-40B4-BE49-F238E27FC236}">
                  <a16:creationId xmlns:a16="http://schemas.microsoft.com/office/drawing/2014/main" id="{D6C66778-76D5-42A1-AF35-EF352BC9B111}"/>
                </a:ext>
              </a:extLst>
            </p:cNvPr>
            <p:cNvSpPr/>
            <p:nvPr/>
          </p:nvSpPr>
          <p:spPr>
            <a:xfrm>
              <a:off x="6081550" y="405800"/>
              <a:ext cx="852250" cy="528300"/>
            </a:xfrm>
            <a:custGeom>
              <a:avLst/>
              <a:gdLst/>
              <a:ahLst/>
              <a:cxnLst/>
              <a:rect l="l" t="t" r="r" b="b"/>
              <a:pathLst>
                <a:path w="34090" h="21132" extrusionOk="0">
                  <a:moveTo>
                    <a:pt x="17185" y="0"/>
                  </a:moveTo>
                  <a:lnTo>
                    <a:pt x="16345" y="51"/>
                  </a:lnTo>
                  <a:lnTo>
                    <a:pt x="14741" y="153"/>
                  </a:lnTo>
                  <a:lnTo>
                    <a:pt x="11839" y="739"/>
                  </a:lnTo>
                  <a:lnTo>
                    <a:pt x="9344" y="1681"/>
                  </a:lnTo>
                  <a:lnTo>
                    <a:pt x="7231" y="2928"/>
                  </a:lnTo>
                  <a:lnTo>
                    <a:pt x="5474" y="4430"/>
                  </a:lnTo>
                  <a:lnTo>
                    <a:pt x="4023" y="6110"/>
                  </a:lnTo>
                  <a:lnTo>
                    <a:pt x="2852" y="7943"/>
                  </a:lnTo>
                  <a:lnTo>
                    <a:pt x="1910" y="9827"/>
                  </a:lnTo>
                  <a:lnTo>
                    <a:pt x="1223" y="11762"/>
                  </a:lnTo>
                  <a:lnTo>
                    <a:pt x="713" y="13621"/>
                  </a:lnTo>
                  <a:lnTo>
                    <a:pt x="230" y="16268"/>
                  </a:lnTo>
                  <a:lnTo>
                    <a:pt x="1" y="20291"/>
                  </a:lnTo>
                  <a:lnTo>
                    <a:pt x="26" y="20902"/>
                  </a:lnTo>
                  <a:lnTo>
                    <a:pt x="408" y="20978"/>
                  </a:lnTo>
                  <a:lnTo>
                    <a:pt x="1146" y="20978"/>
                  </a:lnTo>
                  <a:lnTo>
                    <a:pt x="1910" y="20826"/>
                  </a:lnTo>
                  <a:lnTo>
                    <a:pt x="2597" y="20520"/>
                  </a:lnTo>
                  <a:lnTo>
                    <a:pt x="3234" y="20087"/>
                  </a:lnTo>
                  <a:lnTo>
                    <a:pt x="3769" y="19502"/>
                  </a:lnTo>
                  <a:lnTo>
                    <a:pt x="4150" y="18814"/>
                  </a:lnTo>
                  <a:lnTo>
                    <a:pt x="4354" y="18000"/>
                  </a:lnTo>
                  <a:lnTo>
                    <a:pt x="4380" y="17541"/>
                  </a:lnTo>
                  <a:lnTo>
                    <a:pt x="4812" y="17363"/>
                  </a:lnTo>
                  <a:lnTo>
                    <a:pt x="5474" y="16727"/>
                  </a:lnTo>
                  <a:lnTo>
                    <a:pt x="5678" y="16294"/>
                  </a:lnTo>
                  <a:lnTo>
                    <a:pt x="5805" y="15810"/>
                  </a:lnTo>
                  <a:lnTo>
                    <a:pt x="5729" y="14868"/>
                  </a:lnTo>
                  <a:lnTo>
                    <a:pt x="5500" y="14461"/>
                  </a:lnTo>
                  <a:lnTo>
                    <a:pt x="5983" y="14435"/>
                  </a:lnTo>
                  <a:lnTo>
                    <a:pt x="6849" y="14028"/>
                  </a:lnTo>
                  <a:lnTo>
                    <a:pt x="7180" y="13672"/>
                  </a:lnTo>
                  <a:lnTo>
                    <a:pt x="7460" y="13264"/>
                  </a:lnTo>
                  <a:lnTo>
                    <a:pt x="7664" y="12297"/>
                  </a:lnTo>
                  <a:lnTo>
                    <a:pt x="7587" y="11839"/>
                  </a:lnTo>
                  <a:lnTo>
                    <a:pt x="7587" y="11839"/>
                  </a:lnTo>
                  <a:lnTo>
                    <a:pt x="8071" y="11940"/>
                  </a:lnTo>
                  <a:lnTo>
                    <a:pt x="9038" y="11813"/>
                  </a:lnTo>
                  <a:lnTo>
                    <a:pt x="9471" y="11559"/>
                  </a:lnTo>
                  <a:lnTo>
                    <a:pt x="9675" y="11406"/>
                  </a:lnTo>
                  <a:lnTo>
                    <a:pt x="10006" y="11024"/>
                  </a:lnTo>
                  <a:lnTo>
                    <a:pt x="10337" y="10362"/>
                  </a:lnTo>
                  <a:lnTo>
                    <a:pt x="10388" y="9878"/>
                  </a:lnTo>
                  <a:lnTo>
                    <a:pt x="10821" y="10133"/>
                  </a:lnTo>
                  <a:lnTo>
                    <a:pt x="11533" y="10235"/>
                  </a:lnTo>
                  <a:lnTo>
                    <a:pt x="12043" y="10184"/>
                  </a:lnTo>
                  <a:lnTo>
                    <a:pt x="12297" y="10107"/>
                  </a:lnTo>
                  <a:lnTo>
                    <a:pt x="12552" y="10006"/>
                  </a:lnTo>
                  <a:lnTo>
                    <a:pt x="12959" y="9725"/>
                  </a:lnTo>
                  <a:lnTo>
                    <a:pt x="13443" y="9165"/>
                  </a:lnTo>
                  <a:lnTo>
                    <a:pt x="13621" y="8707"/>
                  </a:lnTo>
                  <a:lnTo>
                    <a:pt x="13978" y="9038"/>
                  </a:lnTo>
                  <a:lnTo>
                    <a:pt x="14665" y="9318"/>
                  </a:lnTo>
                  <a:lnTo>
                    <a:pt x="15174" y="9395"/>
                  </a:lnTo>
                  <a:lnTo>
                    <a:pt x="15429" y="9369"/>
                  </a:lnTo>
                  <a:lnTo>
                    <a:pt x="15683" y="9344"/>
                  </a:lnTo>
                  <a:lnTo>
                    <a:pt x="16167" y="9165"/>
                  </a:lnTo>
                  <a:lnTo>
                    <a:pt x="16778" y="8707"/>
                  </a:lnTo>
                  <a:lnTo>
                    <a:pt x="17058" y="8300"/>
                  </a:lnTo>
                  <a:lnTo>
                    <a:pt x="17313" y="8707"/>
                  </a:lnTo>
                  <a:lnTo>
                    <a:pt x="17924" y="9165"/>
                  </a:lnTo>
                  <a:lnTo>
                    <a:pt x="18407" y="9344"/>
                  </a:lnTo>
                  <a:lnTo>
                    <a:pt x="18662" y="9369"/>
                  </a:lnTo>
                  <a:lnTo>
                    <a:pt x="18942" y="9395"/>
                  </a:lnTo>
                  <a:lnTo>
                    <a:pt x="19426" y="9318"/>
                  </a:lnTo>
                  <a:lnTo>
                    <a:pt x="20113" y="9038"/>
                  </a:lnTo>
                  <a:lnTo>
                    <a:pt x="20495" y="8682"/>
                  </a:lnTo>
                  <a:lnTo>
                    <a:pt x="20648" y="9165"/>
                  </a:lnTo>
                  <a:lnTo>
                    <a:pt x="21131" y="9725"/>
                  </a:lnTo>
                  <a:lnTo>
                    <a:pt x="21564" y="10006"/>
                  </a:lnTo>
                  <a:lnTo>
                    <a:pt x="21793" y="10107"/>
                  </a:lnTo>
                  <a:lnTo>
                    <a:pt x="22048" y="10184"/>
                  </a:lnTo>
                  <a:lnTo>
                    <a:pt x="22557" y="10235"/>
                  </a:lnTo>
                  <a:lnTo>
                    <a:pt x="23270" y="10107"/>
                  </a:lnTo>
                  <a:lnTo>
                    <a:pt x="23703" y="9878"/>
                  </a:lnTo>
                  <a:lnTo>
                    <a:pt x="23754" y="10362"/>
                  </a:lnTo>
                  <a:lnTo>
                    <a:pt x="24085" y="11024"/>
                  </a:lnTo>
                  <a:lnTo>
                    <a:pt x="24416" y="11406"/>
                  </a:lnTo>
                  <a:lnTo>
                    <a:pt x="24619" y="11559"/>
                  </a:lnTo>
                  <a:lnTo>
                    <a:pt x="25078" y="11813"/>
                  </a:lnTo>
                  <a:lnTo>
                    <a:pt x="26045" y="11940"/>
                  </a:lnTo>
                  <a:lnTo>
                    <a:pt x="26503" y="11813"/>
                  </a:lnTo>
                  <a:lnTo>
                    <a:pt x="26427" y="12297"/>
                  </a:lnTo>
                  <a:lnTo>
                    <a:pt x="26631" y="13239"/>
                  </a:lnTo>
                  <a:lnTo>
                    <a:pt x="26911" y="13672"/>
                  </a:lnTo>
                  <a:lnTo>
                    <a:pt x="27267" y="14028"/>
                  </a:lnTo>
                  <a:lnTo>
                    <a:pt x="28133" y="14410"/>
                  </a:lnTo>
                  <a:lnTo>
                    <a:pt x="28591" y="14435"/>
                  </a:lnTo>
                  <a:lnTo>
                    <a:pt x="28387" y="14868"/>
                  </a:lnTo>
                  <a:lnTo>
                    <a:pt x="28285" y="15785"/>
                  </a:lnTo>
                  <a:lnTo>
                    <a:pt x="28438" y="16268"/>
                  </a:lnTo>
                  <a:lnTo>
                    <a:pt x="28642" y="16727"/>
                  </a:lnTo>
                  <a:lnTo>
                    <a:pt x="29329" y="17363"/>
                  </a:lnTo>
                  <a:lnTo>
                    <a:pt x="29762" y="17541"/>
                  </a:lnTo>
                  <a:lnTo>
                    <a:pt x="29787" y="18000"/>
                  </a:lnTo>
                  <a:lnTo>
                    <a:pt x="29991" y="18840"/>
                  </a:lnTo>
                  <a:lnTo>
                    <a:pt x="30373" y="19578"/>
                  </a:lnTo>
                  <a:lnTo>
                    <a:pt x="30908" y="20189"/>
                  </a:lnTo>
                  <a:lnTo>
                    <a:pt x="31544" y="20673"/>
                  </a:lnTo>
                  <a:lnTo>
                    <a:pt x="32257" y="20978"/>
                  </a:lnTo>
                  <a:lnTo>
                    <a:pt x="32995" y="21131"/>
                  </a:lnTo>
                  <a:lnTo>
                    <a:pt x="33734" y="21055"/>
                  </a:lnTo>
                  <a:lnTo>
                    <a:pt x="34090" y="20902"/>
                  </a:lnTo>
                  <a:lnTo>
                    <a:pt x="34090" y="20240"/>
                  </a:lnTo>
                  <a:lnTo>
                    <a:pt x="33555" y="15937"/>
                  </a:lnTo>
                  <a:lnTo>
                    <a:pt x="32893" y="13137"/>
                  </a:lnTo>
                  <a:lnTo>
                    <a:pt x="32257" y="11151"/>
                  </a:lnTo>
                  <a:lnTo>
                    <a:pt x="31417" y="9165"/>
                  </a:lnTo>
                  <a:lnTo>
                    <a:pt x="30373" y="7205"/>
                  </a:lnTo>
                  <a:lnTo>
                    <a:pt x="29075" y="5372"/>
                  </a:lnTo>
                  <a:lnTo>
                    <a:pt x="27496" y="3692"/>
                  </a:lnTo>
                  <a:lnTo>
                    <a:pt x="25638" y="2241"/>
                  </a:lnTo>
                  <a:lnTo>
                    <a:pt x="23448" y="1120"/>
                  </a:lnTo>
                  <a:lnTo>
                    <a:pt x="21564" y="509"/>
                  </a:lnTo>
                  <a:lnTo>
                    <a:pt x="20189" y="229"/>
                  </a:lnTo>
                  <a:lnTo>
                    <a:pt x="18738" y="51"/>
                  </a:lnTo>
                  <a:lnTo>
                    <a:pt x="17185"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2;p19">
              <a:extLst>
                <a:ext uri="{FF2B5EF4-FFF2-40B4-BE49-F238E27FC236}">
                  <a16:creationId xmlns:a16="http://schemas.microsoft.com/office/drawing/2014/main" id="{6A98E6A2-1B29-4E73-AA52-819767562CE8}"/>
                </a:ext>
              </a:extLst>
            </p:cNvPr>
            <p:cNvSpPr/>
            <p:nvPr/>
          </p:nvSpPr>
          <p:spPr>
            <a:xfrm>
              <a:off x="7025450" y="970350"/>
              <a:ext cx="357075" cy="585575"/>
            </a:xfrm>
            <a:custGeom>
              <a:avLst/>
              <a:gdLst/>
              <a:ahLst/>
              <a:cxnLst/>
              <a:rect l="l" t="t" r="r" b="b"/>
              <a:pathLst>
                <a:path w="14283" h="23423" extrusionOk="0">
                  <a:moveTo>
                    <a:pt x="9216" y="0"/>
                  </a:moveTo>
                  <a:lnTo>
                    <a:pt x="8783" y="77"/>
                  </a:lnTo>
                  <a:lnTo>
                    <a:pt x="8427" y="357"/>
                  </a:lnTo>
                  <a:lnTo>
                    <a:pt x="8172" y="738"/>
                  </a:lnTo>
                  <a:lnTo>
                    <a:pt x="8096" y="993"/>
                  </a:lnTo>
                  <a:lnTo>
                    <a:pt x="6365" y="8529"/>
                  </a:lnTo>
                  <a:lnTo>
                    <a:pt x="6059" y="8453"/>
                  </a:lnTo>
                  <a:lnTo>
                    <a:pt x="7587" y="1757"/>
                  </a:lnTo>
                  <a:lnTo>
                    <a:pt x="7638" y="1502"/>
                  </a:lnTo>
                  <a:lnTo>
                    <a:pt x="7587" y="1019"/>
                  </a:lnTo>
                  <a:lnTo>
                    <a:pt x="7383" y="637"/>
                  </a:lnTo>
                  <a:lnTo>
                    <a:pt x="7027" y="357"/>
                  </a:lnTo>
                  <a:lnTo>
                    <a:pt x="6823" y="280"/>
                  </a:lnTo>
                  <a:lnTo>
                    <a:pt x="6619" y="255"/>
                  </a:lnTo>
                  <a:lnTo>
                    <a:pt x="6187" y="357"/>
                  </a:lnTo>
                  <a:lnTo>
                    <a:pt x="5830" y="611"/>
                  </a:lnTo>
                  <a:lnTo>
                    <a:pt x="5576" y="1019"/>
                  </a:lnTo>
                  <a:lnTo>
                    <a:pt x="5499" y="1273"/>
                  </a:lnTo>
                  <a:lnTo>
                    <a:pt x="3386" y="10413"/>
                  </a:lnTo>
                  <a:lnTo>
                    <a:pt x="3157" y="9547"/>
                  </a:lnTo>
                  <a:lnTo>
                    <a:pt x="2648" y="8172"/>
                  </a:lnTo>
                  <a:lnTo>
                    <a:pt x="2139" y="7205"/>
                  </a:lnTo>
                  <a:lnTo>
                    <a:pt x="1629" y="6594"/>
                  </a:lnTo>
                  <a:lnTo>
                    <a:pt x="968" y="6110"/>
                  </a:lnTo>
                  <a:lnTo>
                    <a:pt x="382" y="6034"/>
                  </a:lnTo>
                  <a:lnTo>
                    <a:pt x="331" y="6059"/>
                  </a:lnTo>
                  <a:lnTo>
                    <a:pt x="178" y="6136"/>
                  </a:lnTo>
                  <a:lnTo>
                    <a:pt x="0" y="6441"/>
                  </a:lnTo>
                  <a:lnTo>
                    <a:pt x="0" y="6950"/>
                  </a:lnTo>
                  <a:lnTo>
                    <a:pt x="26" y="7052"/>
                  </a:lnTo>
                  <a:lnTo>
                    <a:pt x="560" y="9980"/>
                  </a:lnTo>
                  <a:lnTo>
                    <a:pt x="1171" y="13493"/>
                  </a:lnTo>
                  <a:lnTo>
                    <a:pt x="1222" y="13875"/>
                  </a:lnTo>
                  <a:lnTo>
                    <a:pt x="1426" y="14537"/>
                  </a:lnTo>
                  <a:lnTo>
                    <a:pt x="1909" y="15301"/>
                  </a:lnTo>
                  <a:lnTo>
                    <a:pt x="2953" y="16116"/>
                  </a:lnTo>
                  <a:lnTo>
                    <a:pt x="3157" y="16192"/>
                  </a:lnTo>
                  <a:lnTo>
                    <a:pt x="1859" y="21844"/>
                  </a:lnTo>
                  <a:lnTo>
                    <a:pt x="8809" y="23422"/>
                  </a:lnTo>
                  <a:lnTo>
                    <a:pt x="10158" y="17669"/>
                  </a:lnTo>
                  <a:lnTo>
                    <a:pt x="10285" y="17694"/>
                  </a:lnTo>
                  <a:lnTo>
                    <a:pt x="10718" y="17592"/>
                  </a:lnTo>
                  <a:lnTo>
                    <a:pt x="11202" y="17312"/>
                  </a:lnTo>
                  <a:lnTo>
                    <a:pt x="11635" y="16778"/>
                  </a:lnTo>
                  <a:lnTo>
                    <a:pt x="11762" y="16396"/>
                  </a:lnTo>
                  <a:lnTo>
                    <a:pt x="12093" y="14944"/>
                  </a:lnTo>
                  <a:lnTo>
                    <a:pt x="12831" y="11737"/>
                  </a:lnTo>
                  <a:lnTo>
                    <a:pt x="13086" y="10617"/>
                  </a:lnTo>
                  <a:lnTo>
                    <a:pt x="13213" y="10107"/>
                  </a:lnTo>
                  <a:lnTo>
                    <a:pt x="14232" y="5627"/>
                  </a:lnTo>
                  <a:lnTo>
                    <a:pt x="14282" y="5397"/>
                  </a:lnTo>
                  <a:lnTo>
                    <a:pt x="14232" y="4965"/>
                  </a:lnTo>
                  <a:lnTo>
                    <a:pt x="14028" y="4608"/>
                  </a:lnTo>
                  <a:lnTo>
                    <a:pt x="13722" y="4354"/>
                  </a:lnTo>
                  <a:lnTo>
                    <a:pt x="13519" y="4277"/>
                  </a:lnTo>
                  <a:lnTo>
                    <a:pt x="13315" y="4252"/>
                  </a:lnTo>
                  <a:lnTo>
                    <a:pt x="12933" y="4354"/>
                  </a:lnTo>
                  <a:lnTo>
                    <a:pt x="12602" y="4583"/>
                  </a:lnTo>
                  <a:lnTo>
                    <a:pt x="12373" y="4965"/>
                  </a:lnTo>
                  <a:lnTo>
                    <a:pt x="12297" y="5194"/>
                  </a:lnTo>
                  <a:lnTo>
                    <a:pt x="11253" y="9649"/>
                  </a:lnTo>
                  <a:lnTo>
                    <a:pt x="10871" y="9573"/>
                  </a:lnTo>
                  <a:lnTo>
                    <a:pt x="12322" y="3284"/>
                  </a:lnTo>
                  <a:lnTo>
                    <a:pt x="12373" y="3030"/>
                  </a:lnTo>
                  <a:lnTo>
                    <a:pt x="12322" y="2546"/>
                  </a:lnTo>
                  <a:lnTo>
                    <a:pt x="12093" y="2164"/>
                  </a:lnTo>
                  <a:lnTo>
                    <a:pt x="11762" y="1884"/>
                  </a:lnTo>
                  <a:lnTo>
                    <a:pt x="11558" y="1808"/>
                  </a:lnTo>
                  <a:lnTo>
                    <a:pt x="11329" y="1782"/>
                  </a:lnTo>
                  <a:lnTo>
                    <a:pt x="10922" y="1884"/>
                  </a:lnTo>
                  <a:lnTo>
                    <a:pt x="10565" y="2139"/>
                  </a:lnTo>
                  <a:lnTo>
                    <a:pt x="10285" y="2546"/>
                  </a:lnTo>
                  <a:lnTo>
                    <a:pt x="10235" y="2801"/>
                  </a:lnTo>
                  <a:lnTo>
                    <a:pt x="8783" y="9089"/>
                  </a:lnTo>
                  <a:lnTo>
                    <a:pt x="8452" y="9013"/>
                  </a:lnTo>
                  <a:lnTo>
                    <a:pt x="10209" y="1477"/>
                  </a:lnTo>
                  <a:lnTo>
                    <a:pt x="10235" y="1222"/>
                  </a:lnTo>
                  <a:lnTo>
                    <a:pt x="10184" y="764"/>
                  </a:lnTo>
                  <a:lnTo>
                    <a:pt x="9980" y="357"/>
                  </a:lnTo>
                  <a:lnTo>
                    <a:pt x="9649" y="77"/>
                  </a:lnTo>
                  <a:lnTo>
                    <a:pt x="9420" y="26"/>
                  </a:lnTo>
                  <a:lnTo>
                    <a:pt x="9216" y="0"/>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3;p19">
              <a:extLst>
                <a:ext uri="{FF2B5EF4-FFF2-40B4-BE49-F238E27FC236}">
                  <a16:creationId xmlns:a16="http://schemas.microsoft.com/office/drawing/2014/main" id="{68C731ED-84A2-4001-AF44-B140E8040699}"/>
                </a:ext>
              </a:extLst>
            </p:cNvPr>
            <p:cNvSpPr/>
            <p:nvPr/>
          </p:nvSpPr>
          <p:spPr>
            <a:xfrm>
              <a:off x="7109450" y="1230025"/>
              <a:ext cx="675" cy="25"/>
            </a:xfrm>
            <a:custGeom>
              <a:avLst/>
              <a:gdLst/>
              <a:ahLst/>
              <a:cxnLst/>
              <a:rect l="l" t="t" r="r" b="b"/>
              <a:pathLst>
                <a:path w="27" h="1" extrusionOk="0">
                  <a:moveTo>
                    <a:pt x="1" y="0"/>
                  </a:moveTo>
                  <a:lnTo>
                    <a:pt x="1" y="0"/>
                  </a:lnTo>
                  <a:lnTo>
                    <a:pt x="26"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4;p19">
              <a:extLst>
                <a:ext uri="{FF2B5EF4-FFF2-40B4-BE49-F238E27FC236}">
                  <a16:creationId xmlns:a16="http://schemas.microsoft.com/office/drawing/2014/main" id="{CDC6AD86-2B63-4FA0-9496-FF461A752399}"/>
                </a:ext>
              </a:extLst>
            </p:cNvPr>
            <p:cNvSpPr/>
            <p:nvPr/>
          </p:nvSpPr>
          <p:spPr>
            <a:xfrm>
              <a:off x="7143175" y="1174650"/>
              <a:ext cx="190975" cy="55400"/>
            </a:xfrm>
            <a:custGeom>
              <a:avLst/>
              <a:gdLst/>
              <a:ahLst/>
              <a:cxnLst/>
              <a:rect l="l" t="t" r="r" b="b"/>
              <a:pathLst>
                <a:path w="7639" h="2216" extrusionOk="0">
                  <a:moveTo>
                    <a:pt x="103" y="0"/>
                  </a:moveTo>
                  <a:lnTo>
                    <a:pt x="1" y="484"/>
                  </a:lnTo>
                  <a:lnTo>
                    <a:pt x="7537" y="2215"/>
                  </a:lnTo>
                  <a:lnTo>
                    <a:pt x="7639" y="1732"/>
                  </a:lnTo>
                  <a:lnTo>
                    <a:pt x="6544" y="1477"/>
                  </a:lnTo>
                  <a:lnTo>
                    <a:pt x="6162" y="1401"/>
                  </a:lnTo>
                  <a:lnTo>
                    <a:pt x="4074" y="917"/>
                  </a:lnTo>
                  <a:lnTo>
                    <a:pt x="3743" y="841"/>
                  </a:lnTo>
                  <a:lnTo>
                    <a:pt x="3769" y="841"/>
                  </a:lnTo>
                  <a:lnTo>
                    <a:pt x="1656" y="357"/>
                  </a:lnTo>
                  <a:lnTo>
                    <a:pt x="1350" y="281"/>
                  </a:lnTo>
                  <a:lnTo>
                    <a:pt x="103"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5;p19">
              <a:extLst>
                <a:ext uri="{FF2B5EF4-FFF2-40B4-BE49-F238E27FC236}">
                  <a16:creationId xmlns:a16="http://schemas.microsoft.com/office/drawing/2014/main" id="{74C2F578-9E6B-4327-A022-FDFD67E4DF7D}"/>
                </a:ext>
              </a:extLst>
            </p:cNvPr>
            <p:cNvSpPr/>
            <p:nvPr/>
          </p:nvSpPr>
          <p:spPr>
            <a:xfrm>
              <a:off x="7110100" y="1223650"/>
              <a:ext cx="105675" cy="159150"/>
            </a:xfrm>
            <a:custGeom>
              <a:avLst/>
              <a:gdLst/>
              <a:ahLst/>
              <a:cxnLst/>
              <a:rect l="l" t="t" r="r" b="b"/>
              <a:pathLst>
                <a:path w="4227" h="6366" extrusionOk="0">
                  <a:moveTo>
                    <a:pt x="51" y="1"/>
                  </a:moveTo>
                  <a:lnTo>
                    <a:pt x="51" y="26"/>
                  </a:lnTo>
                  <a:lnTo>
                    <a:pt x="0" y="255"/>
                  </a:lnTo>
                  <a:lnTo>
                    <a:pt x="229" y="306"/>
                  </a:lnTo>
                  <a:lnTo>
                    <a:pt x="1120" y="612"/>
                  </a:lnTo>
                  <a:lnTo>
                    <a:pt x="1859" y="1019"/>
                  </a:lnTo>
                  <a:lnTo>
                    <a:pt x="2597" y="1656"/>
                  </a:lnTo>
                  <a:lnTo>
                    <a:pt x="3259" y="2572"/>
                  </a:lnTo>
                  <a:lnTo>
                    <a:pt x="3717" y="3794"/>
                  </a:lnTo>
                  <a:lnTo>
                    <a:pt x="3895" y="5347"/>
                  </a:lnTo>
                  <a:lnTo>
                    <a:pt x="3819" y="6315"/>
                  </a:lnTo>
                  <a:lnTo>
                    <a:pt x="4099" y="6365"/>
                  </a:lnTo>
                  <a:lnTo>
                    <a:pt x="4150" y="6213"/>
                  </a:lnTo>
                  <a:lnTo>
                    <a:pt x="4226" y="5118"/>
                  </a:lnTo>
                  <a:lnTo>
                    <a:pt x="4175" y="4125"/>
                  </a:lnTo>
                  <a:lnTo>
                    <a:pt x="3895" y="3005"/>
                  </a:lnTo>
                  <a:lnTo>
                    <a:pt x="3335" y="1936"/>
                  </a:lnTo>
                  <a:lnTo>
                    <a:pt x="2393" y="968"/>
                  </a:lnTo>
                  <a:lnTo>
                    <a:pt x="1375" y="383"/>
                  </a:lnTo>
                  <a:lnTo>
                    <a:pt x="535" y="103"/>
                  </a:lnTo>
                  <a:lnTo>
                    <a:pt x="51"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6;p19">
              <a:extLst>
                <a:ext uri="{FF2B5EF4-FFF2-40B4-BE49-F238E27FC236}">
                  <a16:creationId xmlns:a16="http://schemas.microsoft.com/office/drawing/2014/main" id="{32F7964D-0C47-451D-9D7D-569F8E0CCF4C}"/>
                </a:ext>
              </a:extLst>
            </p:cNvPr>
            <p:cNvSpPr/>
            <p:nvPr/>
          </p:nvSpPr>
          <p:spPr>
            <a:xfrm>
              <a:off x="7087825" y="1403775"/>
              <a:ext cx="183950" cy="84675"/>
            </a:xfrm>
            <a:custGeom>
              <a:avLst/>
              <a:gdLst/>
              <a:ahLst/>
              <a:cxnLst/>
              <a:rect l="l" t="t" r="r" b="b"/>
              <a:pathLst>
                <a:path w="7358" h="3387" extrusionOk="0">
                  <a:moveTo>
                    <a:pt x="407" y="1"/>
                  </a:moveTo>
                  <a:lnTo>
                    <a:pt x="0" y="1783"/>
                  </a:lnTo>
                  <a:lnTo>
                    <a:pt x="6950" y="3387"/>
                  </a:lnTo>
                  <a:lnTo>
                    <a:pt x="7358" y="1605"/>
                  </a:lnTo>
                  <a:lnTo>
                    <a:pt x="407"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7;p19">
              <a:extLst>
                <a:ext uri="{FF2B5EF4-FFF2-40B4-BE49-F238E27FC236}">
                  <a16:creationId xmlns:a16="http://schemas.microsoft.com/office/drawing/2014/main" id="{0320F139-484F-4D7A-ADE6-17280371F1F7}"/>
                </a:ext>
              </a:extLst>
            </p:cNvPr>
            <p:cNvSpPr/>
            <p:nvPr/>
          </p:nvSpPr>
          <p:spPr>
            <a:xfrm>
              <a:off x="7048350" y="1425425"/>
              <a:ext cx="237425" cy="100575"/>
            </a:xfrm>
            <a:custGeom>
              <a:avLst/>
              <a:gdLst/>
              <a:ahLst/>
              <a:cxnLst/>
              <a:rect l="l" t="t" r="r" b="b"/>
              <a:pathLst>
                <a:path w="9497" h="4023" extrusionOk="0">
                  <a:moveTo>
                    <a:pt x="433" y="0"/>
                  </a:moveTo>
                  <a:lnTo>
                    <a:pt x="1" y="1935"/>
                  </a:lnTo>
                  <a:lnTo>
                    <a:pt x="9064" y="4023"/>
                  </a:lnTo>
                  <a:lnTo>
                    <a:pt x="9497" y="2113"/>
                  </a:lnTo>
                  <a:lnTo>
                    <a:pt x="433" y="0"/>
                  </a:lnTo>
                  <a:close/>
                </a:path>
              </a:pathLst>
            </a:custGeom>
            <a:solidFill>
              <a:srgbClr val="F47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8;p19">
              <a:extLst>
                <a:ext uri="{FF2B5EF4-FFF2-40B4-BE49-F238E27FC236}">
                  <a16:creationId xmlns:a16="http://schemas.microsoft.com/office/drawing/2014/main" id="{21842071-9DBD-4A9E-8DCB-FCB8CACBFACC}"/>
                </a:ext>
              </a:extLst>
            </p:cNvPr>
            <p:cNvSpPr/>
            <p:nvPr/>
          </p:nvSpPr>
          <p:spPr>
            <a:xfrm>
              <a:off x="7026075" y="1463600"/>
              <a:ext cx="251425" cy="105675"/>
            </a:xfrm>
            <a:custGeom>
              <a:avLst/>
              <a:gdLst/>
              <a:ahLst/>
              <a:cxnLst/>
              <a:rect l="l" t="t" r="r" b="b"/>
              <a:pathLst>
                <a:path w="10057" h="4227" extrusionOk="0">
                  <a:moveTo>
                    <a:pt x="968" y="1"/>
                  </a:moveTo>
                  <a:lnTo>
                    <a:pt x="1" y="4227"/>
                  </a:lnTo>
                  <a:lnTo>
                    <a:pt x="9548" y="4227"/>
                  </a:lnTo>
                  <a:lnTo>
                    <a:pt x="10057" y="2088"/>
                  </a:lnTo>
                  <a:lnTo>
                    <a:pt x="968" y="1"/>
                  </a:lnTo>
                  <a:close/>
                </a:path>
              </a:pathLst>
            </a:custGeom>
            <a:solidFill>
              <a:srgbClr val="F1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cSld>
  <p:clrMapOvr>
    <a:masterClrMapping/>
  </p:clrMapOvr>
  <p:transition advTm="916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3"/>
          <p:cNvSpPr txBox="1">
            <a:spLocks noGrp="1"/>
          </p:cNvSpPr>
          <p:nvPr>
            <p:ph type="title"/>
          </p:nvPr>
        </p:nvSpPr>
        <p:spPr>
          <a:xfrm>
            <a:off x="683568" y="411510"/>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omic Sans MS" panose="030F0702030302020204" pitchFamily="66" charset="0"/>
              </a:rPr>
              <a:t>Phase 1</a:t>
            </a:r>
            <a:endParaRPr dirty="0">
              <a:latin typeface="Comic Sans MS" panose="030F0702030302020204" pitchFamily="66" charset="0"/>
            </a:endParaRPr>
          </a:p>
        </p:txBody>
      </p:sp>
      <p:grpSp>
        <p:nvGrpSpPr>
          <p:cNvPr id="479" name="Google Shape;479;p23"/>
          <p:cNvGrpSpPr/>
          <p:nvPr/>
        </p:nvGrpSpPr>
        <p:grpSpPr>
          <a:xfrm flipH="1">
            <a:off x="7493797" y="3754514"/>
            <a:ext cx="1650213" cy="1388992"/>
            <a:chOff x="5987350" y="1879850"/>
            <a:chExt cx="1395175" cy="1174325"/>
          </a:xfrm>
        </p:grpSpPr>
        <p:sp>
          <p:nvSpPr>
            <p:cNvPr id="480" name="Google Shape;480;p23"/>
            <p:cNvSpPr/>
            <p:nvPr/>
          </p:nvSpPr>
          <p:spPr>
            <a:xfrm>
              <a:off x="6143300" y="2465400"/>
              <a:ext cx="315075" cy="493925"/>
            </a:xfrm>
            <a:custGeom>
              <a:avLst/>
              <a:gdLst/>
              <a:ahLst/>
              <a:cxnLst/>
              <a:rect l="l" t="t" r="r" b="b"/>
              <a:pathLst>
                <a:path w="12603" h="19757" extrusionOk="0">
                  <a:moveTo>
                    <a:pt x="0" y="1"/>
                  </a:moveTo>
                  <a:lnTo>
                    <a:pt x="0" y="19757"/>
                  </a:lnTo>
                  <a:lnTo>
                    <a:pt x="12602" y="19757"/>
                  </a:lnTo>
                  <a:lnTo>
                    <a:pt x="12602"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6555725" y="2465400"/>
              <a:ext cx="315075" cy="493925"/>
            </a:xfrm>
            <a:custGeom>
              <a:avLst/>
              <a:gdLst/>
              <a:ahLst/>
              <a:cxnLst/>
              <a:rect l="l" t="t" r="r" b="b"/>
              <a:pathLst>
                <a:path w="12603" h="19757" extrusionOk="0">
                  <a:moveTo>
                    <a:pt x="0" y="1"/>
                  </a:moveTo>
                  <a:lnTo>
                    <a:pt x="0" y="19757"/>
                  </a:lnTo>
                  <a:lnTo>
                    <a:pt x="12603" y="19757"/>
                  </a:lnTo>
                  <a:lnTo>
                    <a:pt x="12603"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6112750" y="2352125"/>
              <a:ext cx="68125" cy="190950"/>
            </a:xfrm>
            <a:custGeom>
              <a:avLst/>
              <a:gdLst/>
              <a:ahLst/>
              <a:cxnLst/>
              <a:rect l="l" t="t" r="r" b="b"/>
              <a:pathLst>
                <a:path w="2725" h="7638" extrusionOk="0">
                  <a:moveTo>
                    <a:pt x="2724" y="0"/>
                  </a:moveTo>
                  <a:lnTo>
                    <a:pt x="2190" y="26"/>
                  </a:lnTo>
                  <a:lnTo>
                    <a:pt x="1197" y="433"/>
                  </a:lnTo>
                  <a:lnTo>
                    <a:pt x="458" y="1197"/>
                  </a:lnTo>
                  <a:lnTo>
                    <a:pt x="51" y="2164"/>
                  </a:lnTo>
                  <a:lnTo>
                    <a:pt x="0" y="2724"/>
                  </a:lnTo>
                  <a:lnTo>
                    <a:pt x="0" y="4914"/>
                  </a:lnTo>
                  <a:lnTo>
                    <a:pt x="51" y="5448"/>
                  </a:lnTo>
                  <a:lnTo>
                    <a:pt x="458" y="6441"/>
                  </a:lnTo>
                  <a:lnTo>
                    <a:pt x="1197" y="7180"/>
                  </a:lnTo>
                  <a:lnTo>
                    <a:pt x="2190" y="7587"/>
                  </a:lnTo>
                  <a:lnTo>
                    <a:pt x="2724" y="7638"/>
                  </a:lnTo>
                  <a:lnTo>
                    <a:pt x="2724"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6836400" y="2352125"/>
              <a:ext cx="68125" cy="190950"/>
            </a:xfrm>
            <a:custGeom>
              <a:avLst/>
              <a:gdLst/>
              <a:ahLst/>
              <a:cxnLst/>
              <a:rect l="l" t="t" r="r" b="b"/>
              <a:pathLst>
                <a:path w="2725" h="7638" extrusionOk="0">
                  <a:moveTo>
                    <a:pt x="1" y="0"/>
                  </a:moveTo>
                  <a:lnTo>
                    <a:pt x="1" y="7638"/>
                  </a:lnTo>
                  <a:lnTo>
                    <a:pt x="561" y="7587"/>
                  </a:lnTo>
                  <a:lnTo>
                    <a:pt x="1528" y="7180"/>
                  </a:lnTo>
                  <a:lnTo>
                    <a:pt x="2267" y="6441"/>
                  </a:lnTo>
                  <a:lnTo>
                    <a:pt x="2699" y="5448"/>
                  </a:lnTo>
                  <a:lnTo>
                    <a:pt x="2725" y="4914"/>
                  </a:lnTo>
                  <a:lnTo>
                    <a:pt x="2725" y="2724"/>
                  </a:lnTo>
                  <a:lnTo>
                    <a:pt x="2699" y="2164"/>
                  </a:lnTo>
                  <a:lnTo>
                    <a:pt x="2267" y="1197"/>
                  </a:lnTo>
                  <a:lnTo>
                    <a:pt x="1528" y="433"/>
                  </a:lnTo>
                  <a:lnTo>
                    <a:pt x="561" y="26"/>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6403600" y="2740375"/>
              <a:ext cx="210700" cy="263525"/>
            </a:xfrm>
            <a:custGeom>
              <a:avLst/>
              <a:gdLst/>
              <a:ahLst/>
              <a:cxnLst/>
              <a:rect l="l" t="t" r="r" b="b"/>
              <a:pathLst>
                <a:path w="8428" h="10541" extrusionOk="0">
                  <a:moveTo>
                    <a:pt x="1" y="0"/>
                  </a:moveTo>
                  <a:lnTo>
                    <a:pt x="1" y="10540"/>
                  </a:lnTo>
                  <a:lnTo>
                    <a:pt x="8428" y="10540"/>
                  </a:lnTo>
                  <a:lnTo>
                    <a:pt x="8428"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6157925" y="1924400"/>
              <a:ext cx="701425" cy="875825"/>
            </a:xfrm>
            <a:custGeom>
              <a:avLst/>
              <a:gdLst/>
              <a:ahLst/>
              <a:cxnLst/>
              <a:rect l="l" t="t" r="r" b="b"/>
              <a:pathLst>
                <a:path w="28057" h="35033" extrusionOk="0">
                  <a:moveTo>
                    <a:pt x="14028" y="1"/>
                  </a:moveTo>
                  <a:lnTo>
                    <a:pt x="13316" y="26"/>
                  </a:lnTo>
                  <a:lnTo>
                    <a:pt x="11890" y="179"/>
                  </a:lnTo>
                  <a:lnTo>
                    <a:pt x="10515" y="459"/>
                  </a:lnTo>
                  <a:lnTo>
                    <a:pt x="9217" y="867"/>
                  </a:lnTo>
                  <a:lnTo>
                    <a:pt x="7944" y="1401"/>
                  </a:lnTo>
                  <a:lnTo>
                    <a:pt x="6747" y="2038"/>
                  </a:lnTo>
                  <a:lnTo>
                    <a:pt x="5627" y="2801"/>
                  </a:lnTo>
                  <a:lnTo>
                    <a:pt x="4609" y="3642"/>
                  </a:lnTo>
                  <a:lnTo>
                    <a:pt x="3641" y="4609"/>
                  </a:lnTo>
                  <a:lnTo>
                    <a:pt x="2801" y="5653"/>
                  </a:lnTo>
                  <a:lnTo>
                    <a:pt x="2037" y="6773"/>
                  </a:lnTo>
                  <a:lnTo>
                    <a:pt x="1375" y="7944"/>
                  </a:lnTo>
                  <a:lnTo>
                    <a:pt x="866" y="9217"/>
                  </a:lnTo>
                  <a:lnTo>
                    <a:pt x="433" y="10541"/>
                  </a:lnTo>
                  <a:lnTo>
                    <a:pt x="153" y="11890"/>
                  </a:lnTo>
                  <a:lnTo>
                    <a:pt x="26" y="13316"/>
                  </a:lnTo>
                  <a:lnTo>
                    <a:pt x="1" y="14029"/>
                  </a:lnTo>
                  <a:lnTo>
                    <a:pt x="1" y="21004"/>
                  </a:lnTo>
                  <a:lnTo>
                    <a:pt x="26" y="21743"/>
                  </a:lnTo>
                  <a:lnTo>
                    <a:pt x="153" y="23143"/>
                  </a:lnTo>
                  <a:lnTo>
                    <a:pt x="433" y="24518"/>
                  </a:lnTo>
                  <a:lnTo>
                    <a:pt x="866" y="25842"/>
                  </a:lnTo>
                  <a:lnTo>
                    <a:pt x="1375" y="27089"/>
                  </a:lnTo>
                  <a:lnTo>
                    <a:pt x="2037" y="28286"/>
                  </a:lnTo>
                  <a:lnTo>
                    <a:pt x="2801" y="29406"/>
                  </a:lnTo>
                  <a:lnTo>
                    <a:pt x="3641" y="30450"/>
                  </a:lnTo>
                  <a:lnTo>
                    <a:pt x="4609" y="31392"/>
                  </a:lnTo>
                  <a:lnTo>
                    <a:pt x="5627" y="32257"/>
                  </a:lnTo>
                  <a:lnTo>
                    <a:pt x="6747" y="33021"/>
                  </a:lnTo>
                  <a:lnTo>
                    <a:pt x="7944" y="33657"/>
                  </a:lnTo>
                  <a:lnTo>
                    <a:pt x="9217" y="34192"/>
                  </a:lnTo>
                  <a:lnTo>
                    <a:pt x="10515" y="34599"/>
                  </a:lnTo>
                  <a:lnTo>
                    <a:pt x="11890" y="34879"/>
                  </a:lnTo>
                  <a:lnTo>
                    <a:pt x="13316" y="35032"/>
                  </a:lnTo>
                  <a:lnTo>
                    <a:pt x="14767" y="35032"/>
                  </a:lnTo>
                  <a:lnTo>
                    <a:pt x="16167" y="34879"/>
                  </a:lnTo>
                  <a:lnTo>
                    <a:pt x="17542" y="34599"/>
                  </a:lnTo>
                  <a:lnTo>
                    <a:pt x="18866" y="34192"/>
                  </a:lnTo>
                  <a:lnTo>
                    <a:pt x="20113" y="33657"/>
                  </a:lnTo>
                  <a:lnTo>
                    <a:pt x="21310" y="33021"/>
                  </a:lnTo>
                  <a:lnTo>
                    <a:pt x="22430" y="32257"/>
                  </a:lnTo>
                  <a:lnTo>
                    <a:pt x="23474" y="31392"/>
                  </a:lnTo>
                  <a:lnTo>
                    <a:pt x="24416" y="30450"/>
                  </a:lnTo>
                  <a:lnTo>
                    <a:pt x="25281" y="29406"/>
                  </a:lnTo>
                  <a:lnTo>
                    <a:pt x="26045" y="28286"/>
                  </a:lnTo>
                  <a:lnTo>
                    <a:pt x="26682" y="27089"/>
                  </a:lnTo>
                  <a:lnTo>
                    <a:pt x="27216" y="25842"/>
                  </a:lnTo>
                  <a:lnTo>
                    <a:pt x="27624" y="24518"/>
                  </a:lnTo>
                  <a:lnTo>
                    <a:pt x="27904" y="23143"/>
                  </a:lnTo>
                  <a:lnTo>
                    <a:pt x="28056" y="21743"/>
                  </a:lnTo>
                  <a:lnTo>
                    <a:pt x="28056" y="21004"/>
                  </a:lnTo>
                  <a:lnTo>
                    <a:pt x="28056" y="14029"/>
                  </a:lnTo>
                  <a:lnTo>
                    <a:pt x="28056" y="13316"/>
                  </a:lnTo>
                  <a:lnTo>
                    <a:pt x="27904" y="11890"/>
                  </a:lnTo>
                  <a:lnTo>
                    <a:pt x="27624" y="10541"/>
                  </a:lnTo>
                  <a:lnTo>
                    <a:pt x="27216" y="9217"/>
                  </a:lnTo>
                  <a:lnTo>
                    <a:pt x="26682" y="7944"/>
                  </a:lnTo>
                  <a:lnTo>
                    <a:pt x="26045" y="6773"/>
                  </a:lnTo>
                  <a:lnTo>
                    <a:pt x="25281" y="5653"/>
                  </a:lnTo>
                  <a:lnTo>
                    <a:pt x="24416" y="4609"/>
                  </a:lnTo>
                  <a:lnTo>
                    <a:pt x="23474" y="3642"/>
                  </a:lnTo>
                  <a:lnTo>
                    <a:pt x="22430" y="2801"/>
                  </a:lnTo>
                  <a:lnTo>
                    <a:pt x="21310" y="2038"/>
                  </a:lnTo>
                  <a:lnTo>
                    <a:pt x="20113" y="1401"/>
                  </a:lnTo>
                  <a:lnTo>
                    <a:pt x="18866" y="867"/>
                  </a:lnTo>
                  <a:lnTo>
                    <a:pt x="17542" y="459"/>
                  </a:lnTo>
                  <a:lnTo>
                    <a:pt x="16167" y="179"/>
                  </a:lnTo>
                  <a:lnTo>
                    <a:pt x="14767" y="26"/>
                  </a:lnTo>
                  <a:lnTo>
                    <a:pt x="14028"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5987350" y="2844100"/>
              <a:ext cx="1042575" cy="210075"/>
            </a:xfrm>
            <a:custGeom>
              <a:avLst/>
              <a:gdLst/>
              <a:ahLst/>
              <a:cxnLst/>
              <a:rect l="l" t="t" r="r" b="b"/>
              <a:pathLst>
                <a:path w="41703" h="8403" extrusionOk="0">
                  <a:moveTo>
                    <a:pt x="16651" y="1"/>
                  </a:moveTo>
                  <a:lnTo>
                    <a:pt x="12323" y="154"/>
                  </a:lnTo>
                  <a:lnTo>
                    <a:pt x="11177" y="179"/>
                  </a:lnTo>
                  <a:lnTo>
                    <a:pt x="9140" y="485"/>
                  </a:lnTo>
                  <a:lnTo>
                    <a:pt x="7307" y="1070"/>
                  </a:lnTo>
                  <a:lnTo>
                    <a:pt x="5703" y="1910"/>
                  </a:lnTo>
                  <a:lnTo>
                    <a:pt x="4227" y="3005"/>
                  </a:lnTo>
                  <a:lnTo>
                    <a:pt x="2903" y="4303"/>
                  </a:lnTo>
                  <a:lnTo>
                    <a:pt x="1706" y="5805"/>
                  </a:lnTo>
                  <a:lnTo>
                    <a:pt x="561" y="7486"/>
                  </a:lnTo>
                  <a:lnTo>
                    <a:pt x="1" y="8402"/>
                  </a:lnTo>
                  <a:lnTo>
                    <a:pt x="41702" y="8402"/>
                  </a:lnTo>
                  <a:lnTo>
                    <a:pt x="41168" y="7486"/>
                  </a:lnTo>
                  <a:lnTo>
                    <a:pt x="40022" y="5805"/>
                  </a:lnTo>
                  <a:lnTo>
                    <a:pt x="38800" y="4303"/>
                  </a:lnTo>
                  <a:lnTo>
                    <a:pt x="37476" y="3005"/>
                  </a:lnTo>
                  <a:lnTo>
                    <a:pt x="36025" y="1910"/>
                  </a:lnTo>
                  <a:lnTo>
                    <a:pt x="34396" y="1070"/>
                  </a:lnTo>
                  <a:lnTo>
                    <a:pt x="32588" y="485"/>
                  </a:lnTo>
                  <a:lnTo>
                    <a:pt x="30526" y="179"/>
                  </a:lnTo>
                  <a:lnTo>
                    <a:pt x="29406" y="154"/>
                  </a:lnTo>
                  <a:lnTo>
                    <a:pt x="25078" y="1"/>
                  </a:lnTo>
                  <a:lnTo>
                    <a:pt x="25052" y="434"/>
                  </a:lnTo>
                  <a:lnTo>
                    <a:pt x="24874" y="1248"/>
                  </a:lnTo>
                  <a:lnTo>
                    <a:pt x="24568" y="2012"/>
                  </a:lnTo>
                  <a:lnTo>
                    <a:pt x="24110" y="2674"/>
                  </a:lnTo>
                  <a:lnTo>
                    <a:pt x="23550" y="3260"/>
                  </a:lnTo>
                  <a:lnTo>
                    <a:pt x="22863" y="3718"/>
                  </a:lnTo>
                  <a:lnTo>
                    <a:pt x="22124" y="4023"/>
                  </a:lnTo>
                  <a:lnTo>
                    <a:pt x="21284" y="4202"/>
                  </a:lnTo>
                  <a:lnTo>
                    <a:pt x="20419" y="4202"/>
                  </a:lnTo>
                  <a:lnTo>
                    <a:pt x="19604" y="4023"/>
                  </a:lnTo>
                  <a:lnTo>
                    <a:pt x="18840" y="3718"/>
                  </a:lnTo>
                  <a:lnTo>
                    <a:pt x="18178" y="3260"/>
                  </a:lnTo>
                  <a:lnTo>
                    <a:pt x="17593" y="2674"/>
                  </a:lnTo>
                  <a:lnTo>
                    <a:pt x="17160" y="2012"/>
                  </a:lnTo>
                  <a:lnTo>
                    <a:pt x="16829" y="1248"/>
                  </a:lnTo>
                  <a:lnTo>
                    <a:pt x="16651" y="434"/>
                  </a:lnTo>
                  <a:lnTo>
                    <a:pt x="16651" y="1"/>
                  </a:lnTo>
                  <a:close/>
                </a:path>
              </a:pathLst>
            </a:custGeom>
            <a:solidFill>
              <a:srgbClr val="CD3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p:nvPr/>
          </p:nvSpPr>
          <p:spPr>
            <a:xfrm>
              <a:off x="6364150" y="2844100"/>
              <a:ext cx="288975" cy="149600"/>
            </a:xfrm>
            <a:custGeom>
              <a:avLst/>
              <a:gdLst/>
              <a:ahLst/>
              <a:cxnLst/>
              <a:rect l="l" t="t" r="r" b="b"/>
              <a:pathLst>
                <a:path w="11559" h="5984" extrusionOk="0">
                  <a:moveTo>
                    <a:pt x="1579" y="1"/>
                  </a:moveTo>
                  <a:lnTo>
                    <a:pt x="26" y="52"/>
                  </a:lnTo>
                  <a:lnTo>
                    <a:pt x="0" y="128"/>
                  </a:lnTo>
                  <a:lnTo>
                    <a:pt x="0" y="205"/>
                  </a:lnTo>
                  <a:lnTo>
                    <a:pt x="26" y="790"/>
                  </a:lnTo>
                  <a:lnTo>
                    <a:pt x="255" y="1910"/>
                  </a:lnTo>
                  <a:lnTo>
                    <a:pt x="688" y="2954"/>
                  </a:lnTo>
                  <a:lnTo>
                    <a:pt x="1324" y="3871"/>
                  </a:lnTo>
                  <a:lnTo>
                    <a:pt x="2113" y="4660"/>
                  </a:lnTo>
                  <a:lnTo>
                    <a:pt x="3030" y="5296"/>
                  </a:lnTo>
                  <a:lnTo>
                    <a:pt x="4074" y="5729"/>
                  </a:lnTo>
                  <a:lnTo>
                    <a:pt x="5194" y="5958"/>
                  </a:lnTo>
                  <a:lnTo>
                    <a:pt x="5779" y="5984"/>
                  </a:lnTo>
                  <a:lnTo>
                    <a:pt x="6390" y="5958"/>
                  </a:lnTo>
                  <a:lnTo>
                    <a:pt x="7511" y="5729"/>
                  </a:lnTo>
                  <a:lnTo>
                    <a:pt x="8555" y="5296"/>
                  </a:lnTo>
                  <a:lnTo>
                    <a:pt x="9471" y="4660"/>
                  </a:lnTo>
                  <a:lnTo>
                    <a:pt x="10260" y="3871"/>
                  </a:lnTo>
                  <a:lnTo>
                    <a:pt x="10871" y="2954"/>
                  </a:lnTo>
                  <a:lnTo>
                    <a:pt x="11304" y="1910"/>
                  </a:lnTo>
                  <a:lnTo>
                    <a:pt x="11533" y="790"/>
                  </a:lnTo>
                  <a:lnTo>
                    <a:pt x="11559" y="205"/>
                  </a:lnTo>
                  <a:lnTo>
                    <a:pt x="11559" y="128"/>
                  </a:lnTo>
                  <a:lnTo>
                    <a:pt x="11559" y="52"/>
                  </a:lnTo>
                  <a:lnTo>
                    <a:pt x="10006" y="1"/>
                  </a:lnTo>
                  <a:lnTo>
                    <a:pt x="9980" y="434"/>
                  </a:lnTo>
                  <a:lnTo>
                    <a:pt x="9802" y="1248"/>
                  </a:lnTo>
                  <a:lnTo>
                    <a:pt x="9496" y="2012"/>
                  </a:lnTo>
                  <a:lnTo>
                    <a:pt x="9038" y="2674"/>
                  </a:lnTo>
                  <a:lnTo>
                    <a:pt x="8478" y="3260"/>
                  </a:lnTo>
                  <a:lnTo>
                    <a:pt x="7791" y="3718"/>
                  </a:lnTo>
                  <a:lnTo>
                    <a:pt x="7052" y="4023"/>
                  </a:lnTo>
                  <a:lnTo>
                    <a:pt x="6212" y="4202"/>
                  </a:lnTo>
                  <a:lnTo>
                    <a:pt x="5347" y="4202"/>
                  </a:lnTo>
                  <a:lnTo>
                    <a:pt x="4532" y="4023"/>
                  </a:lnTo>
                  <a:lnTo>
                    <a:pt x="3768" y="3718"/>
                  </a:lnTo>
                  <a:lnTo>
                    <a:pt x="3106" y="3260"/>
                  </a:lnTo>
                  <a:lnTo>
                    <a:pt x="2521" y="2674"/>
                  </a:lnTo>
                  <a:lnTo>
                    <a:pt x="2088" y="2012"/>
                  </a:lnTo>
                  <a:lnTo>
                    <a:pt x="1757" y="1248"/>
                  </a:lnTo>
                  <a:lnTo>
                    <a:pt x="1579" y="434"/>
                  </a:lnTo>
                  <a:lnTo>
                    <a:pt x="1579" y="1"/>
                  </a:lnTo>
                  <a:close/>
                </a:path>
              </a:pathLst>
            </a:custGeom>
            <a:solidFill>
              <a:srgbClr val="F35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6457075" y="2459675"/>
              <a:ext cx="99950" cy="119700"/>
            </a:xfrm>
            <a:custGeom>
              <a:avLst/>
              <a:gdLst/>
              <a:ahLst/>
              <a:cxnLst/>
              <a:rect l="l" t="t" r="r" b="b"/>
              <a:pathLst>
                <a:path w="3998" h="4788" extrusionOk="0">
                  <a:moveTo>
                    <a:pt x="1884" y="1"/>
                  </a:moveTo>
                  <a:lnTo>
                    <a:pt x="1655" y="306"/>
                  </a:lnTo>
                  <a:lnTo>
                    <a:pt x="1553" y="586"/>
                  </a:lnTo>
                  <a:lnTo>
                    <a:pt x="0" y="4252"/>
                  </a:lnTo>
                  <a:lnTo>
                    <a:pt x="0" y="4303"/>
                  </a:lnTo>
                  <a:lnTo>
                    <a:pt x="0" y="4354"/>
                  </a:lnTo>
                  <a:lnTo>
                    <a:pt x="484" y="4558"/>
                  </a:lnTo>
                  <a:lnTo>
                    <a:pt x="1477" y="4787"/>
                  </a:lnTo>
                  <a:lnTo>
                    <a:pt x="2495" y="4787"/>
                  </a:lnTo>
                  <a:lnTo>
                    <a:pt x="3514" y="4558"/>
                  </a:lnTo>
                  <a:lnTo>
                    <a:pt x="3997" y="4354"/>
                  </a:lnTo>
                  <a:lnTo>
                    <a:pt x="3997" y="4303"/>
                  </a:lnTo>
                  <a:lnTo>
                    <a:pt x="3972" y="4252"/>
                  </a:lnTo>
                  <a:lnTo>
                    <a:pt x="2419" y="586"/>
                  </a:lnTo>
                  <a:lnTo>
                    <a:pt x="2343" y="306"/>
                  </a:lnTo>
                  <a:lnTo>
                    <a:pt x="2113" y="1"/>
                  </a:lnTo>
                  <a:close/>
                </a:path>
              </a:pathLst>
            </a:custGeom>
            <a:solidFill>
              <a:srgbClr val="FEE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3"/>
            <p:cNvSpPr/>
            <p:nvPr/>
          </p:nvSpPr>
          <p:spPr>
            <a:xfrm>
              <a:off x="6457075" y="2568525"/>
              <a:ext cx="99950" cy="38200"/>
            </a:xfrm>
            <a:custGeom>
              <a:avLst/>
              <a:gdLst/>
              <a:ahLst/>
              <a:cxnLst/>
              <a:rect l="l" t="t" r="r" b="b"/>
              <a:pathLst>
                <a:path w="3998" h="1528" extrusionOk="0">
                  <a:moveTo>
                    <a:pt x="0" y="0"/>
                  </a:moveTo>
                  <a:lnTo>
                    <a:pt x="0" y="306"/>
                  </a:lnTo>
                  <a:lnTo>
                    <a:pt x="331" y="840"/>
                  </a:lnTo>
                  <a:lnTo>
                    <a:pt x="917" y="1273"/>
                  </a:lnTo>
                  <a:lnTo>
                    <a:pt x="1553" y="1502"/>
                  </a:lnTo>
                  <a:lnTo>
                    <a:pt x="1833" y="1528"/>
                  </a:lnTo>
                  <a:lnTo>
                    <a:pt x="2139" y="1528"/>
                  </a:lnTo>
                  <a:lnTo>
                    <a:pt x="2419" y="1502"/>
                  </a:lnTo>
                  <a:lnTo>
                    <a:pt x="3081" y="1273"/>
                  </a:lnTo>
                  <a:lnTo>
                    <a:pt x="3641" y="840"/>
                  </a:lnTo>
                  <a:lnTo>
                    <a:pt x="3997" y="306"/>
                  </a:lnTo>
                  <a:lnTo>
                    <a:pt x="3997" y="0"/>
                  </a:lnTo>
                  <a:lnTo>
                    <a:pt x="3514" y="204"/>
                  </a:lnTo>
                  <a:lnTo>
                    <a:pt x="2495" y="433"/>
                  </a:lnTo>
                  <a:lnTo>
                    <a:pt x="1477" y="433"/>
                  </a:lnTo>
                  <a:lnTo>
                    <a:pt x="484" y="204"/>
                  </a:lnTo>
                  <a:lnTo>
                    <a:pt x="0"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3"/>
            <p:cNvSpPr/>
            <p:nvPr/>
          </p:nvSpPr>
          <p:spPr>
            <a:xfrm>
              <a:off x="6255300" y="2522700"/>
              <a:ext cx="146425" cy="68750"/>
            </a:xfrm>
            <a:custGeom>
              <a:avLst/>
              <a:gdLst/>
              <a:ahLst/>
              <a:cxnLst/>
              <a:rect l="l" t="t" r="r" b="b"/>
              <a:pathLst>
                <a:path w="5857" h="2750" extrusionOk="0">
                  <a:moveTo>
                    <a:pt x="1376" y="0"/>
                  </a:moveTo>
                  <a:lnTo>
                    <a:pt x="1096" y="26"/>
                  </a:lnTo>
                  <a:lnTo>
                    <a:pt x="612" y="229"/>
                  </a:lnTo>
                  <a:lnTo>
                    <a:pt x="230" y="586"/>
                  </a:lnTo>
                  <a:lnTo>
                    <a:pt x="26" y="1095"/>
                  </a:lnTo>
                  <a:lnTo>
                    <a:pt x="1" y="1375"/>
                  </a:lnTo>
                  <a:lnTo>
                    <a:pt x="26" y="1655"/>
                  </a:lnTo>
                  <a:lnTo>
                    <a:pt x="230" y="2139"/>
                  </a:lnTo>
                  <a:lnTo>
                    <a:pt x="612" y="2521"/>
                  </a:lnTo>
                  <a:lnTo>
                    <a:pt x="1096" y="2724"/>
                  </a:lnTo>
                  <a:lnTo>
                    <a:pt x="1376" y="2750"/>
                  </a:lnTo>
                  <a:lnTo>
                    <a:pt x="4482" y="2750"/>
                  </a:lnTo>
                  <a:lnTo>
                    <a:pt x="4762" y="2724"/>
                  </a:lnTo>
                  <a:lnTo>
                    <a:pt x="5245" y="2521"/>
                  </a:lnTo>
                  <a:lnTo>
                    <a:pt x="5627" y="2139"/>
                  </a:lnTo>
                  <a:lnTo>
                    <a:pt x="5831" y="1655"/>
                  </a:lnTo>
                  <a:lnTo>
                    <a:pt x="5856" y="1375"/>
                  </a:lnTo>
                  <a:lnTo>
                    <a:pt x="5831" y="1095"/>
                  </a:lnTo>
                  <a:lnTo>
                    <a:pt x="5627" y="586"/>
                  </a:lnTo>
                  <a:lnTo>
                    <a:pt x="5245" y="229"/>
                  </a:lnTo>
                  <a:lnTo>
                    <a:pt x="4762" y="26"/>
                  </a:lnTo>
                  <a:lnTo>
                    <a:pt x="4482"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6616200" y="2522700"/>
              <a:ext cx="145775" cy="68750"/>
            </a:xfrm>
            <a:custGeom>
              <a:avLst/>
              <a:gdLst/>
              <a:ahLst/>
              <a:cxnLst/>
              <a:rect l="l" t="t" r="r" b="b"/>
              <a:pathLst>
                <a:path w="5831" h="2750" extrusionOk="0">
                  <a:moveTo>
                    <a:pt x="1375" y="0"/>
                  </a:moveTo>
                  <a:lnTo>
                    <a:pt x="1095" y="26"/>
                  </a:lnTo>
                  <a:lnTo>
                    <a:pt x="586" y="229"/>
                  </a:lnTo>
                  <a:lnTo>
                    <a:pt x="229" y="586"/>
                  </a:lnTo>
                  <a:lnTo>
                    <a:pt x="25" y="1095"/>
                  </a:lnTo>
                  <a:lnTo>
                    <a:pt x="0" y="1375"/>
                  </a:lnTo>
                  <a:lnTo>
                    <a:pt x="25" y="1655"/>
                  </a:lnTo>
                  <a:lnTo>
                    <a:pt x="229" y="2139"/>
                  </a:lnTo>
                  <a:lnTo>
                    <a:pt x="586" y="2521"/>
                  </a:lnTo>
                  <a:lnTo>
                    <a:pt x="1095" y="2724"/>
                  </a:lnTo>
                  <a:lnTo>
                    <a:pt x="1375" y="2750"/>
                  </a:lnTo>
                  <a:lnTo>
                    <a:pt x="4455" y="2750"/>
                  </a:lnTo>
                  <a:lnTo>
                    <a:pt x="4735" y="2724"/>
                  </a:lnTo>
                  <a:lnTo>
                    <a:pt x="5245" y="2521"/>
                  </a:lnTo>
                  <a:lnTo>
                    <a:pt x="5601" y="2139"/>
                  </a:lnTo>
                  <a:lnTo>
                    <a:pt x="5805" y="1655"/>
                  </a:lnTo>
                  <a:lnTo>
                    <a:pt x="5830" y="1375"/>
                  </a:lnTo>
                  <a:lnTo>
                    <a:pt x="5805" y="1095"/>
                  </a:lnTo>
                  <a:lnTo>
                    <a:pt x="5601" y="586"/>
                  </a:lnTo>
                  <a:lnTo>
                    <a:pt x="5245" y="229"/>
                  </a:lnTo>
                  <a:lnTo>
                    <a:pt x="4735" y="26"/>
                  </a:lnTo>
                  <a:lnTo>
                    <a:pt x="4455"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3"/>
            <p:cNvSpPr/>
            <p:nvPr/>
          </p:nvSpPr>
          <p:spPr>
            <a:xfrm>
              <a:off x="6112750" y="1879850"/>
              <a:ext cx="791775" cy="541675"/>
            </a:xfrm>
            <a:custGeom>
              <a:avLst/>
              <a:gdLst/>
              <a:ahLst/>
              <a:cxnLst/>
              <a:rect l="l" t="t" r="r" b="b"/>
              <a:pathLst>
                <a:path w="31671" h="21667" extrusionOk="0">
                  <a:moveTo>
                    <a:pt x="15021" y="1"/>
                  </a:moveTo>
                  <a:lnTo>
                    <a:pt x="13442" y="154"/>
                  </a:lnTo>
                  <a:lnTo>
                    <a:pt x="11889" y="485"/>
                  </a:lnTo>
                  <a:lnTo>
                    <a:pt x="10413" y="943"/>
                  </a:lnTo>
                  <a:lnTo>
                    <a:pt x="8987" y="1554"/>
                  </a:lnTo>
                  <a:lnTo>
                    <a:pt x="7638" y="2267"/>
                  </a:lnTo>
                  <a:lnTo>
                    <a:pt x="6365" y="3132"/>
                  </a:lnTo>
                  <a:lnTo>
                    <a:pt x="5194" y="4100"/>
                  </a:lnTo>
                  <a:lnTo>
                    <a:pt x="4124" y="5169"/>
                  </a:lnTo>
                  <a:lnTo>
                    <a:pt x="3157" y="6340"/>
                  </a:lnTo>
                  <a:lnTo>
                    <a:pt x="2291" y="7613"/>
                  </a:lnTo>
                  <a:lnTo>
                    <a:pt x="1579" y="8962"/>
                  </a:lnTo>
                  <a:lnTo>
                    <a:pt x="968" y="10388"/>
                  </a:lnTo>
                  <a:lnTo>
                    <a:pt x="509" y="11865"/>
                  </a:lnTo>
                  <a:lnTo>
                    <a:pt x="178" y="13418"/>
                  </a:lnTo>
                  <a:lnTo>
                    <a:pt x="26" y="14996"/>
                  </a:lnTo>
                  <a:lnTo>
                    <a:pt x="0" y="15811"/>
                  </a:lnTo>
                  <a:lnTo>
                    <a:pt x="0" y="21463"/>
                  </a:lnTo>
                  <a:lnTo>
                    <a:pt x="357" y="21513"/>
                  </a:lnTo>
                  <a:lnTo>
                    <a:pt x="1146" y="21437"/>
                  </a:lnTo>
                  <a:lnTo>
                    <a:pt x="2037" y="21132"/>
                  </a:lnTo>
                  <a:lnTo>
                    <a:pt x="2953" y="20673"/>
                  </a:lnTo>
                  <a:lnTo>
                    <a:pt x="4303" y="19757"/>
                  </a:lnTo>
                  <a:lnTo>
                    <a:pt x="5856" y="18306"/>
                  </a:lnTo>
                  <a:lnTo>
                    <a:pt x="6416" y="17593"/>
                  </a:lnTo>
                  <a:lnTo>
                    <a:pt x="6899" y="10515"/>
                  </a:lnTo>
                  <a:lnTo>
                    <a:pt x="10846" y="16727"/>
                  </a:lnTo>
                  <a:lnTo>
                    <a:pt x="11431" y="17160"/>
                  </a:lnTo>
                  <a:lnTo>
                    <a:pt x="13417" y="18077"/>
                  </a:lnTo>
                  <a:lnTo>
                    <a:pt x="16065" y="19019"/>
                  </a:lnTo>
                  <a:lnTo>
                    <a:pt x="19171" y="19910"/>
                  </a:lnTo>
                  <a:lnTo>
                    <a:pt x="22455" y="20699"/>
                  </a:lnTo>
                  <a:lnTo>
                    <a:pt x="25663" y="21284"/>
                  </a:lnTo>
                  <a:lnTo>
                    <a:pt x="28539" y="21641"/>
                  </a:lnTo>
                  <a:lnTo>
                    <a:pt x="30856" y="21666"/>
                  </a:lnTo>
                  <a:lnTo>
                    <a:pt x="31671" y="21513"/>
                  </a:lnTo>
                  <a:lnTo>
                    <a:pt x="31671" y="15811"/>
                  </a:lnTo>
                  <a:lnTo>
                    <a:pt x="31645" y="14996"/>
                  </a:lnTo>
                  <a:lnTo>
                    <a:pt x="31493" y="13418"/>
                  </a:lnTo>
                  <a:lnTo>
                    <a:pt x="31187" y="11865"/>
                  </a:lnTo>
                  <a:lnTo>
                    <a:pt x="30703" y="10388"/>
                  </a:lnTo>
                  <a:lnTo>
                    <a:pt x="30118" y="8962"/>
                  </a:lnTo>
                  <a:lnTo>
                    <a:pt x="29380" y="7613"/>
                  </a:lnTo>
                  <a:lnTo>
                    <a:pt x="28514" y="6340"/>
                  </a:lnTo>
                  <a:lnTo>
                    <a:pt x="27547" y="5169"/>
                  </a:lnTo>
                  <a:lnTo>
                    <a:pt x="26477" y="4100"/>
                  </a:lnTo>
                  <a:lnTo>
                    <a:pt x="25306" y="3132"/>
                  </a:lnTo>
                  <a:lnTo>
                    <a:pt x="24059" y="2267"/>
                  </a:lnTo>
                  <a:lnTo>
                    <a:pt x="22709" y="1554"/>
                  </a:lnTo>
                  <a:lnTo>
                    <a:pt x="21284" y="943"/>
                  </a:lnTo>
                  <a:lnTo>
                    <a:pt x="19807" y="485"/>
                  </a:lnTo>
                  <a:lnTo>
                    <a:pt x="18254" y="154"/>
                  </a:lnTo>
                  <a:lnTo>
                    <a:pt x="16650"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3"/>
            <p:cNvSpPr/>
            <p:nvPr/>
          </p:nvSpPr>
          <p:spPr>
            <a:xfrm>
              <a:off x="6273125" y="2341925"/>
              <a:ext cx="110775" cy="22300"/>
            </a:xfrm>
            <a:custGeom>
              <a:avLst/>
              <a:gdLst/>
              <a:ahLst/>
              <a:cxnLst/>
              <a:rect l="l" t="t" r="r" b="b"/>
              <a:pathLst>
                <a:path w="4431" h="892" fill="none" extrusionOk="0">
                  <a:moveTo>
                    <a:pt x="4431" y="892"/>
                  </a:moveTo>
                  <a:lnTo>
                    <a:pt x="4176" y="663"/>
                  </a:lnTo>
                  <a:lnTo>
                    <a:pt x="3667" y="332"/>
                  </a:lnTo>
                  <a:lnTo>
                    <a:pt x="2801" y="1"/>
                  </a:lnTo>
                  <a:lnTo>
                    <a:pt x="1605" y="1"/>
                  </a:lnTo>
                  <a:lnTo>
                    <a:pt x="764" y="332"/>
                  </a:lnTo>
                  <a:lnTo>
                    <a:pt x="230" y="663"/>
                  </a:lnTo>
                  <a:lnTo>
                    <a:pt x="1"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6446875" y="2657625"/>
              <a:ext cx="123500" cy="35675"/>
            </a:xfrm>
            <a:custGeom>
              <a:avLst/>
              <a:gdLst/>
              <a:ahLst/>
              <a:cxnLst/>
              <a:rect l="l" t="t" r="r" b="b"/>
              <a:pathLst>
                <a:path w="4940" h="1427" extrusionOk="0">
                  <a:moveTo>
                    <a:pt x="1" y="0"/>
                  </a:moveTo>
                  <a:lnTo>
                    <a:pt x="154" y="306"/>
                  </a:lnTo>
                  <a:lnTo>
                    <a:pt x="612" y="815"/>
                  </a:lnTo>
                  <a:lnTo>
                    <a:pt x="1274" y="1197"/>
                  </a:lnTo>
                  <a:lnTo>
                    <a:pt x="2038" y="1426"/>
                  </a:lnTo>
                  <a:lnTo>
                    <a:pt x="2903" y="1426"/>
                  </a:lnTo>
                  <a:lnTo>
                    <a:pt x="3667" y="1222"/>
                  </a:lnTo>
                  <a:lnTo>
                    <a:pt x="4329" y="841"/>
                  </a:lnTo>
                  <a:lnTo>
                    <a:pt x="4787" y="331"/>
                  </a:lnTo>
                  <a:lnTo>
                    <a:pt x="4940" y="26"/>
                  </a:lnTo>
                  <a:lnTo>
                    <a:pt x="1" y="0"/>
                  </a:lnTo>
                  <a:close/>
                </a:path>
              </a:pathLst>
            </a:custGeom>
            <a:solidFill>
              <a:srgbClr val="E15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p:nvPr/>
          </p:nvSpPr>
          <p:spPr>
            <a:xfrm>
              <a:off x="6621925" y="2429125"/>
              <a:ext cx="130500" cy="66850"/>
            </a:xfrm>
            <a:custGeom>
              <a:avLst/>
              <a:gdLst/>
              <a:ahLst/>
              <a:cxnLst/>
              <a:rect l="l" t="t" r="r" b="b"/>
              <a:pathLst>
                <a:path w="5220" h="2674" extrusionOk="0">
                  <a:moveTo>
                    <a:pt x="2852" y="1"/>
                  </a:moveTo>
                  <a:lnTo>
                    <a:pt x="2291" y="103"/>
                  </a:lnTo>
                  <a:lnTo>
                    <a:pt x="1782" y="281"/>
                  </a:lnTo>
                  <a:lnTo>
                    <a:pt x="942" y="866"/>
                  </a:lnTo>
                  <a:lnTo>
                    <a:pt x="102" y="1808"/>
                  </a:lnTo>
                  <a:lnTo>
                    <a:pt x="0" y="1987"/>
                  </a:lnTo>
                  <a:lnTo>
                    <a:pt x="204" y="2114"/>
                  </a:lnTo>
                  <a:lnTo>
                    <a:pt x="1375" y="2547"/>
                  </a:lnTo>
                  <a:lnTo>
                    <a:pt x="2393" y="2674"/>
                  </a:lnTo>
                  <a:lnTo>
                    <a:pt x="2928" y="2572"/>
                  </a:lnTo>
                  <a:lnTo>
                    <a:pt x="3437" y="2394"/>
                  </a:lnTo>
                  <a:lnTo>
                    <a:pt x="4303" y="1808"/>
                  </a:lnTo>
                  <a:lnTo>
                    <a:pt x="5117" y="866"/>
                  </a:lnTo>
                  <a:lnTo>
                    <a:pt x="5219" y="663"/>
                  </a:lnTo>
                  <a:lnTo>
                    <a:pt x="5041" y="561"/>
                  </a:lnTo>
                  <a:lnTo>
                    <a:pt x="3870" y="103"/>
                  </a:lnTo>
                  <a:lnTo>
                    <a:pt x="2852"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3"/>
            <p:cNvSpPr/>
            <p:nvPr/>
          </p:nvSpPr>
          <p:spPr>
            <a:xfrm>
              <a:off x="6261675" y="2429125"/>
              <a:ext cx="129875" cy="66850"/>
            </a:xfrm>
            <a:custGeom>
              <a:avLst/>
              <a:gdLst/>
              <a:ahLst/>
              <a:cxnLst/>
              <a:rect l="l" t="t" r="r" b="b"/>
              <a:pathLst>
                <a:path w="5195" h="2674" extrusionOk="0">
                  <a:moveTo>
                    <a:pt x="2368" y="1"/>
                  </a:moveTo>
                  <a:lnTo>
                    <a:pt x="1350" y="103"/>
                  </a:lnTo>
                  <a:lnTo>
                    <a:pt x="179" y="561"/>
                  </a:lnTo>
                  <a:lnTo>
                    <a:pt x="0" y="663"/>
                  </a:lnTo>
                  <a:lnTo>
                    <a:pt x="102" y="866"/>
                  </a:lnTo>
                  <a:lnTo>
                    <a:pt x="917" y="1808"/>
                  </a:lnTo>
                  <a:lnTo>
                    <a:pt x="1757" y="2394"/>
                  </a:lnTo>
                  <a:lnTo>
                    <a:pt x="2292" y="2572"/>
                  </a:lnTo>
                  <a:lnTo>
                    <a:pt x="2826" y="2674"/>
                  </a:lnTo>
                  <a:lnTo>
                    <a:pt x="3845" y="2547"/>
                  </a:lnTo>
                  <a:lnTo>
                    <a:pt x="5016" y="2114"/>
                  </a:lnTo>
                  <a:lnTo>
                    <a:pt x="5194" y="1987"/>
                  </a:lnTo>
                  <a:lnTo>
                    <a:pt x="5092" y="1808"/>
                  </a:lnTo>
                  <a:lnTo>
                    <a:pt x="4278" y="866"/>
                  </a:lnTo>
                  <a:lnTo>
                    <a:pt x="3437" y="281"/>
                  </a:lnTo>
                  <a:lnTo>
                    <a:pt x="2903" y="103"/>
                  </a:lnTo>
                  <a:lnTo>
                    <a:pt x="2368"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3"/>
            <p:cNvSpPr/>
            <p:nvPr/>
          </p:nvSpPr>
          <p:spPr>
            <a:xfrm>
              <a:off x="6294775" y="2438675"/>
              <a:ext cx="26750" cy="26750"/>
            </a:xfrm>
            <a:custGeom>
              <a:avLst/>
              <a:gdLst/>
              <a:ahLst/>
              <a:cxnLst/>
              <a:rect l="l" t="t" r="r" b="b"/>
              <a:pathLst>
                <a:path w="1070" h="1070" extrusionOk="0">
                  <a:moveTo>
                    <a:pt x="535" y="1"/>
                  </a:moveTo>
                  <a:lnTo>
                    <a:pt x="306" y="26"/>
                  </a:lnTo>
                  <a:lnTo>
                    <a:pt x="26" y="332"/>
                  </a:lnTo>
                  <a:lnTo>
                    <a:pt x="0" y="535"/>
                  </a:lnTo>
                  <a:lnTo>
                    <a:pt x="26" y="739"/>
                  </a:lnTo>
                  <a:lnTo>
                    <a:pt x="306" y="1044"/>
                  </a:lnTo>
                  <a:lnTo>
                    <a:pt x="535" y="1070"/>
                  </a:lnTo>
                  <a:lnTo>
                    <a:pt x="739" y="1044"/>
                  </a:lnTo>
                  <a:lnTo>
                    <a:pt x="1019" y="739"/>
                  </a:lnTo>
                  <a:lnTo>
                    <a:pt x="1070" y="535"/>
                  </a:lnTo>
                  <a:lnTo>
                    <a:pt x="1019" y="332"/>
                  </a:lnTo>
                  <a:lnTo>
                    <a:pt x="739" y="26"/>
                  </a:lnTo>
                  <a:lnTo>
                    <a:pt x="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6660750" y="2445050"/>
              <a:ext cx="26750" cy="26125"/>
            </a:xfrm>
            <a:custGeom>
              <a:avLst/>
              <a:gdLst/>
              <a:ahLst/>
              <a:cxnLst/>
              <a:rect l="l" t="t" r="r" b="b"/>
              <a:pathLst>
                <a:path w="1070" h="1045" extrusionOk="0">
                  <a:moveTo>
                    <a:pt x="535" y="0"/>
                  </a:moveTo>
                  <a:lnTo>
                    <a:pt x="306" y="26"/>
                  </a:lnTo>
                  <a:lnTo>
                    <a:pt x="26" y="306"/>
                  </a:lnTo>
                  <a:lnTo>
                    <a:pt x="0" y="509"/>
                  </a:lnTo>
                  <a:lnTo>
                    <a:pt x="26" y="739"/>
                  </a:lnTo>
                  <a:lnTo>
                    <a:pt x="306" y="1019"/>
                  </a:lnTo>
                  <a:lnTo>
                    <a:pt x="535" y="1044"/>
                  </a:lnTo>
                  <a:lnTo>
                    <a:pt x="738" y="1019"/>
                  </a:lnTo>
                  <a:lnTo>
                    <a:pt x="1019" y="739"/>
                  </a:lnTo>
                  <a:lnTo>
                    <a:pt x="1069" y="509"/>
                  </a:lnTo>
                  <a:lnTo>
                    <a:pt x="1019"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3"/>
            <p:cNvSpPr/>
            <p:nvPr/>
          </p:nvSpPr>
          <p:spPr>
            <a:xfrm>
              <a:off x="7025450" y="2455225"/>
              <a:ext cx="357075" cy="586225"/>
            </a:xfrm>
            <a:custGeom>
              <a:avLst/>
              <a:gdLst/>
              <a:ahLst/>
              <a:cxnLst/>
              <a:rect l="l" t="t" r="r" b="b"/>
              <a:pathLst>
                <a:path w="14283" h="23449" extrusionOk="0">
                  <a:moveTo>
                    <a:pt x="9216" y="1"/>
                  </a:moveTo>
                  <a:lnTo>
                    <a:pt x="8783" y="102"/>
                  </a:lnTo>
                  <a:lnTo>
                    <a:pt x="8427" y="357"/>
                  </a:lnTo>
                  <a:lnTo>
                    <a:pt x="8172" y="764"/>
                  </a:lnTo>
                  <a:lnTo>
                    <a:pt x="8096" y="993"/>
                  </a:lnTo>
                  <a:lnTo>
                    <a:pt x="6365" y="8529"/>
                  </a:lnTo>
                  <a:lnTo>
                    <a:pt x="6059" y="8453"/>
                  </a:lnTo>
                  <a:lnTo>
                    <a:pt x="7587" y="1757"/>
                  </a:lnTo>
                  <a:lnTo>
                    <a:pt x="7638" y="1503"/>
                  </a:lnTo>
                  <a:lnTo>
                    <a:pt x="7587" y="1044"/>
                  </a:lnTo>
                  <a:lnTo>
                    <a:pt x="7383" y="637"/>
                  </a:lnTo>
                  <a:lnTo>
                    <a:pt x="7027" y="357"/>
                  </a:lnTo>
                  <a:lnTo>
                    <a:pt x="6823" y="306"/>
                  </a:lnTo>
                  <a:lnTo>
                    <a:pt x="6619" y="255"/>
                  </a:lnTo>
                  <a:lnTo>
                    <a:pt x="6187" y="357"/>
                  </a:lnTo>
                  <a:lnTo>
                    <a:pt x="5830" y="637"/>
                  </a:lnTo>
                  <a:lnTo>
                    <a:pt x="5576" y="1019"/>
                  </a:lnTo>
                  <a:lnTo>
                    <a:pt x="5499" y="1273"/>
                  </a:lnTo>
                  <a:lnTo>
                    <a:pt x="3386" y="10439"/>
                  </a:lnTo>
                  <a:lnTo>
                    <a:pt x="3157" y="9548"/>
                  </a:lnTo>
                  <a:lnTo>
                    <a:pt x="2648" y="8173"/>
                  </a:lnTo>
                  <a:lnTo>
                    <a:pt x="2139" y="7231"/>
                  </a:lnTo>
                  <a:lnTo>
                    <a:pt x="1629" y="6594"/>
                  </a:lnTo>
                  <a:lnTo>
                    <a:pt x="968" y="6111"/>
                  </a:lnTo>
                  <a:lnTo>
                    <a:pt x="382" y="6034"/>
                  </a:lnTo>
                  <a:lnTo>
                    <a:pt x="331" y="6060"/>
                  </a:lnTo>
                  <a:lnTo>
                    <a:pt x="178" y="6136"/>
                  </a:lnTo>
                  <a:lnTo>
                    <a:pt x="0" y="6442"/>
                  </a:lnTo>
                  <a:lnTo>
                    <a:pt x="0" y="6951"/>
                  </a:lnTo>
                  <a:lnTo>
                    <a:pt x="26" y="7078"/>
                  </a:lnTo>
                  <a:lnTo>
                    <a:pt x="560" y="10006"/>
                  </a:lnTo>
                  <a:lnTo>
                    <a:pt x="1171" y="13494"/>
                  </a:lnTo>
                  <a:lnTo>
                    <a:pt x="1222" y="13901"/>
                  </a:lnTo>
                  <a:lnTo>
                    <a:pt x="1426" y="14563"/>
                  </a:lnTo>
                  <a:lnTo>
                    <a:pt x="1909" y="15327"/>
                  </a:lnTo>
                  <a:lnTo>
                    <a:pt x="2953" y="16116"/>
                  </a:lnTo>
                  <a:lnTo>
                    <a:pt x="3157" y="16192"/>
                  </a:lnTo>
                  <a:lnTo>
                    <a:pt x="1859" y="21844"/>
                  </a:lnTo>
                  <a:lnTo>
                    <a:pt x="8809" y="23448"/>
                  </a:lnTo>
                  <a:lnTo>
                    <a:pt x="10158" y="17694"/>
                  </a:lnTo>
                  <a:lnTo>
                    <a:pt x="10285" y="17694"/>
                  </a:lnTo>
                  <a:lnTo>
                    <a:pt x="10718" y="17618"/>
                  </a:lnTo>
                  <a:lnTo>
                    <a:pt x="11202" y="17338"/>
                  </a:lnTo>
                  <a:lnTo>
                    <a:pt x="11635" y="16803"/>
                  </a:lnTo>
                  <a:lnTo>
                    <a:pt x="11762" y="16396"/>
                  </a:lnTo>
                  <a:lnTo>
                    <a:pt x="12093" y="14970"/>
                  </a:lnTo>
                  <a:lnTo>
                    <a:pt x="12831" y="11737"/>
                  </a:lnTo>
                  <a:lnTo>
                    <a:pt x="13086" y="10617"/>
                  </a:lnTo>
                  <a:lnTo>
                    <a:pt x="13213" y="10108"/>
                  </a:lnTo>
                  <a:lnTo>
                    <a:pt x="14232" y="5652"/>
                  </a:lnTo>
                  <a:lnTo>
                    <a:pt x="14282" y="5423"/>
                  </a:lnTo>
                  <a:lnTo>
                    <a:pt x="14232" y="4965"/>
                  </a:lnTo>
                  <a:lnTo>
                    <a:pt x="14028" y="4609"/>
                  </a:lnTo>
                  <a:lnTo>
                    <a:pt x="13722" y="4354"/>
                  </a:lnTo>
                  <a:lnTo>
                    <a:pt x="13519" y="4303"/>
                  </a:lnTo>
                  <a:lnTo>
                    <a:pt x="13315" y="4252"/>
                  </a:lnTo>
                  <a:lnTo>
                    <a:pt x="12933" y="4354"/>
                  </a:lnTo>
                  <a:lnTo>
                    <a:pt x="12602" y="4609"/>
                  </a:lnTo>
                  <a:lnTo>
                    <a:pt x="12373" y="4965"/>
                  </a:lnTo>
                  <a:lnTo>
                    <a:pt x="12297" y="5194"/>
                  </a:lnTo>
                  <a:lnTo>
                    <a:pt x="11253" y="9675"/>
                  </a:lnTo>
                  <a:lnTo>
                    <a:pt x="10871" y="9573"/>
                  </a:lnTo>
                  <a:lnTo>
                    <a:pt x="12322" y="3285"/>
                  </a:lnTo>
                  <a:lnTo>
                    <a:pt x="12373" y="3030"/>
                  </a:lnTo>
                  <a:lnTo>
                    <a:pt x="12322" y="2572"/>
                  </a:lnTo>
                  <a:lnTo>
                    <a:pt x="12093" y="2165"/>
                  </a:lnTo>
                  <a:lnTo>
                    <a:pt x="11762" y="1884"/>
                  </a:lnTo>
                  <a:lnTo>
                    <a:pt x="11558" y="1834"/>
                  </a:lnTo>
                  <a:lnTo>
                    <a:pt x="11329" y="1783"/>
                  </a:lnTo>
                  <a:lnTo>
                    <a:pt x="10922" y="1884"/>
                  </a:lnTo>
                  <a:lnTo>
                    <a:pt x="10565" y="2165"/>
                  </a:lnTo>
                  <a:lnTo>
                    <a:pt x="10285" y="2546"/>
                  </a:lnTo>
                  <a:lnTo>
                    <a:pt x="10235" y="2801"/>
                  </a:lnTo>
                  <a:lnTo>
                    <a:pt x="8783" y="9089"/>
                  </a:lnTo>
                  <a:lnTo>
                    <a:pt x="8452" y="9013"/>
                  </a:lnTo>
                  <a:lnTo>
                    <a:pt x="10209" y="1503"/>
                  </a:lnTo>
                  <a:lnTo>
                    <a:pt x="10235" y="1248"/>
                  </a:lnTo>
                  <a:lnTo>
                    <a:pt x="10184" y="764"/>
                  </a:lnTo>
                  <a:lnTo>
                    <a:pt x="9980" y="357"/>
                  </a:lnTo>
                  <a:lnTo>
                    <a:pt x="9649" y="102"/>
                  </a:lnTo>
                  <a:lnTo>
                    <a:pt x="9420" y="26"/>
                  </a:lnTo>
                  <a:lnTo>
                    <a:pt x="9216"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3"/>
            <p:cNvSpPr/>
            <p:nvPr/>
          </p:nvSpPr>
          <p:spPr>
            <a:xfrm>
              <a:off x="7109450" y="2714900"/>
              <a:ext cx="675" cy="675"/>
            </a:xfrm>
            <a:custGeom>
              <a:avLst/>
              <a:gdLst/>
              <a:ahLst/>
              <a:cxnLst/>
              <a:rect l="l" t="t" r="r" b="b"/>
              <a:pathLst>
                <a:path w="27" h="27" extrusionOk="0">
                  <a:moveTo>
                    <a:pt x="1" y="1"/>
                  </a:moveTo>
                  <a:lnTo>
                    <a:pt x="1" y="1"/>
                  </a:lnTo>
                  <a:lnTo>
                    <a:pt x="26"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7143175" y="2659525"/>
              <a:ext cx="190975" cy="55400"/>
            </a:xfrm>
            <a:custGeom>
              <a:avLst/>
              <a:gdLst/>
              <a:ahLst/>
              <a:cxnLst/>
              <a:rect l="l" t="t" r="r" b="b"/>
              <a:pathLst>
                <a:path w="7639" h="2216" extrusionOk="0">
                  <a:moveTo>
                    <a:pt x="103" y="1"/>
                  </a:moveTo>
                  <a:lnTo>
                    <a:pt x="1" y="485"/>
                  </a:lnTo>
                  <a:lnTo>
                    <a:pt x="7537" y="2216"/>
                  </a:lnTo>
                  <a:lnTo>
                    <a:pt x="7639" y="1732"/>
                  </a:lnTo>
                  <a:lnTo>
                    <a:pt x="6544" y="1503"/>
                  </a:lnTo>
                  <a:lnTo>
                    <a:pt x="6162" y="1401"/>
                  </a:lnTo>
                  <a:lnTo>
                    <a:pt x="4074" y="917"/>
                  </a:lnTo>
                  <a:lnTo>
                    <a:pt x="3743" y="841"/>
                  </a:lnTo>
                  <a:lnTo>
                    <a:pt x="3769" y="841"/>
                  </a:lnTo>
                  <a:lnTo>
                    <a:pt x="1656" y="357"/>
                  </a:lnTo>
                  <a:lnTo>
                    <a:pt x="1350" y="281"/>
                  </a:lnTo>
                  <a:lnTo>
                    <a:pt x="103"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7110100" y="2708550"/>
              <a:ext cx="105675" cy="159775"/>
            </a:xfrm>
            <a:custGeom>
              <a:avLst/>
              <a:gdLst/>
              <a:ahLst/>
              <a:cxnLst/>
              <a:rect l="l" t="t" r="r" b="b"/>
              <a:pathLst>
                <a:path w="4227" h="6391" extrusionOk="0">
                  <a:moveTo>
                    <a:pt x="51" y="0"/>
                  </a:moveTo>
                  <a:lnTo>
                    <a:pt x="51" y="51"/>
                  </a:lnTo>
                  <a:lnTo>
                    <a:pt x="0" y="280"/>
                  </a:lnTo>
                  <a:lnTo>
                    <a:pt x="229" y="306"/>
                  </a:lnTo>
                  <a:lnTo>
                    <a:pt x="1120" y="637"/>
                  </a:lnTo>
                  <a:lnTo>
                    <a:pt x="1859" y="1044"/>
                  </a:lnTo>
                  <a:lnTo>
                    <a:pt x="2597" y="1680"/>
                  </a:lnTo>
                  <a:lnTo>
                    <a:pt x="3259" y="2571"/>
                  </a:lnTo>
                  <a:lnTo>
                    <a:pt x="3717" y="3794"/>
                  </a:lnTo>
                  <a:lnTo>
                    <a:pt x="3895" y="5372"/>
                  </a:lnTo>
                  <a:lnTo>
                    <a:pt x="3819" y="6314"/>
                  </a:lnTo>
                  <a:lnTo>
                    <a:pt x="4099" y="6390"/>
                  </a:lnTo>
                  <a:lnTo>
                    <a:pt x="4150" y="6212"/>
                  </a:lnTo>
                  <a:lnTo>
                    <a:pt x="4226" y="5117"/>
                  </a:lnTo>
                  <a:lnTo>
                    <a:pt x="4175" y="4124"/>
                  </a:lnTo>
                  <a:lnTo>
                    <a:pt x="3895" y="3030"/>
                  </a:lnTo>
                  <a:lnTo>
                    <a:pt x="3335" y="1935"/>
                  </a:lnTo>
                  <a:lnTo>
                    <a:pt x="2393" y="968"/>
                  </a:lnTo>
                  <a:lnTo>
                    <a:pt x="1375" y="407"/>
                  </a:lnTo>
                  <a:lnTo>
                    <a:pt x="535" y="102"/>
                  </a:lnTo>
                  <a:lnTo>
                    <a:pt x="5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3"/>
            <p:cNvSpPr/>
            <p:nvPr/>
          </p:nvSpPr>
          <p:spPr>
            <a:xfrm>
              <a:off x="7087825" y="2888650"/>
              <a:ext cx="183950" cy="84675"/>
            </a:xfrm>
            <a:custGeom>
              <a:avLst/>
              <a:gdLst/>
              <a:ahLst/>
              <a:cxnLst/>
              <a:rect l="l" t="t" r="r" b="b"/>
              <a:pathLst>
                <a:path w="7358" h="3387" extrusionOk="0">
                  <a:moveTo>
                    <a:pt x="407" y="1"/>
                  </a:moveTo>
                  <a:lnTo>
                    <a:pt x="0" y="1783"/>
                  </a:lnTo>
                  <a:lnTo>
                    <a:pt x="6950" y="3387"/>
                  </a:lnTo>
                  <a:lnTo>
                    <a:pt x="7358" y="1605"/>
                  </a:lnTo>
                  <a:lnTo>
                    <a:pt x="407"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3"/>
            <p:cNvSpPr/>
            <p:nvPr/>
          </p:nvSpPr>
          <p:spPr>
            <a:xfrm>
              <a:off x="7048350" y="2910950"/>
              <a:ext cx="237425" cy="100575"/>
            </a:xfrm>
            <a:custGeom>
              <a:avLst/>
              <a:gdLst/>
              <a:ahLst/>
              <a:cxnLst/>
              <a:rect l="l" t="t" r="r" b="b"/>
              <a:pathLst>
                <a:path w="9497" h="4023" extrusionOk="0">
                  <a:moveTo>
                    <a:pt x="433" y="0"/>
                  </a:moveTo>
                  <a:lnTo>
                    <a:pt x="1" y="1909"/>
                  </a:lnTo>
                  <a:lnTo>
                    <a:pt x="9064" y="4023"/>
                  </a:lnTo>
                  <a:lnTo>
                    <a:pt x="9497" y="2088"/>
                  </a:lnTo>
                  <a:lnTo>
                    <a:pt x="433" y="0"/>
                  </a:lnTo>
                  <a:close/>
                </a:path>
              </a:pathLst>
            </a:custGeom>
            <a:solidFill>
              <a:srgbClr val="F35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7026075" y="2948500"/>
              <a:ext cx="251425" cy="105675"/>
            </a:xfrm>
            <a:custGeom>
              <a:avLst/>
              <a:gdLst/>
              <a:ahLst/>
              <a:cxnLst/>
              <a:rect l="l" t="t" r="r" b="b"/>
              <a:pathLst>
                <a:path w="10057" h="4227" extrusionOk="0">
                  <a:moveTo>
                    <a:pt x="968" y="0"/>
                  </a:moveTo>
                  <a:lnTo>
                    <a:pt x="1" y="4226"/>
                  </a:lnTo>
                  <a:lnTo>
                    <a:pt x="9548" y="4226"/>
                  </a:lnTo>
                  <a:lnTo>
                    <a:pt x="10057" y="2088"/>
                  </a:lnTo>
                  <a:lnTo>
                    <a:pt x="968" y="0"/>
                  </a:lnTo>
                  <a:close/>
                </a:path>
              </a:pathLst>
            </a:custGeom>
            <a:solidFill>
              <a:srgbClr val="CD3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p2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17</a:t>
            </a:fld>
            <a:endParaRPr/>
          </a:p>
        </p:txBody>
      </p:sp>
      <p:sp>
        <p:nvSpPr>
          <p:cNvPr id="2" name="Rectangle 1"/>
          <p:cNvSpPr/>
          <p:nvPr/>
        </p:nvSpPr>
        <p:spPr>
          <a:xfrm>
            <a:off x="539552" y="1243316"/>
            <a:ext cx="5328592" cy="2831544"/>
          </a:xfrm>
          <a:prstGeom prst="rect">
            <a:avLst/>
          </a:prstGeom>
        </p:spPr>
        <p:txBody>
          <a:bodyPr wrap="square">
            <a:spAutoFit/>
          </a:bodyPr>
          <a:lstStyle/>
          <a:p>
            <a:endParaRPr lang="en-GB" sz="800" dirty="0">
              <a:latin typeface="Wingdings" panose="05000000000000000000" pitchFamily="2" charset="2"/>
            </a:endParaRPr>
          </a:p>
          <a:p>
            <a:endParaRPr lang="en-GB" sz="800" dirty="0">
              <a:latin typeface="Wingdings" panose="05000000000000000000" pitchFamily="2" charset="2"/>
            </a:endParaRPr>
          </a:p>
          <a:p>
            <a:pPr marL="285750" indent="-285750">
              <a:buFont typeface="Arial" panose="020B0604020202020204" pitchFamily="34" charset="0"/>
              <a:buChar char="•"/>
            </a:pPr>
            <a:r>
              <a:rPr lang="en-GB" sz="1800" dirty="0">
                <a:latin typeface="Comic Sans MS" panose="030F0702030302020204" pitchFamily="66" charset="0"/>
              </a:rPr>
              <a:t>The first step on the phonics journey is to help children listen to the sounds in the environment and discriminate between them. For example, identifying if a car, bus or motorbike has driven past. </a:t>
            </a:r>
          </a:p>
          <a:p>
            <a:endParaRPr lang="en-GB" sz="1800" dirty="0">
              <a:latin typeface="Comic Sans MS" panose="030F0702030302020204" pitchFamily="66" charset="0"/>
            </a:endParaRPr>
          </a:p>
          <a:p>
            <a:pPr marL="285750" indent="-285750">
              <a:buFont typeface="Arial" panose="020B0604020202020204" pitchFamily="34" charset="0"/>
              <a:buChar char="•"/>
            </a:pPr>
            <a:r>
              <a:rPr lang="en-GB" sz="1800" dirty="0">
                <a:latin typeface="Comic Sans MS" panose="030F0702030302020204" pitchFamily="66" charset="0"/>
              </a:rPr>
              <a:t>The main aim is for children to experience regular opportunities to listen carefully and talk about what they hear, say and do. </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cSld>
  <p:clrMapOvr>
    <a:masterClrMapping/>
  </p:clrMapOvr>
  <p:transition advTm="2309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3"/>
          <p:cNvSpPr txBox="1">
            <a:spLocks noGrp="1"/>
          </p:cNvSpPr>
          <p:nvPr>
            <p:ph type="title"/>
          </p:nvPr>
        </p:nvSpPr>
        <p:spPr>
          <a:xfrm>
            <a:off x="611560" y="393601"/>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omic Sans MS" panose="030F0702030302020204" pitchFamily="66" charset="0"/>
              </a:rPr>
              <a:t>Phase 1</a:t>
            </a:r>
            <a:endParaRPr dirty="0">
              <a:latin typeface="Comic Sans MS" panose="030F0702030302020204" pitchFamily="66" charset="0"/>
            </a:endParaRPr>
          </a:p>
        </p:txBody>
      </p:sp>
      <p:sp>
        <p:nvSpPr>
          <p:cNvPr id="506" name="Google Shape;506;p2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18</a:t>
            </a:fld>
            <a:endParaRPr/>
          </a:p>
        </p:txBody>
      </p:sp>
      <p:sp>
        <p:nvSpPr>
          <p:cNvPr id="2" name="Rectangle 1"/>
          <p:cNvSpPr/>
          <p:nvPr/>
        </p:nvSpPr>
        <p:spPr>
          <a:xfrm>
            <a:off x="539552" y="1221885"/>
            <a:ext cx="5328592" cy="2585323"/>
          </a:xfrm>
          <a:prstGeom prst="rect">
            <a:avLst/>
          </a:prstGeom>
        </p:spPr>
        <p:txBody>
          <a:bodyPr wrap="square">
            <a:spAutoFit/>
          </a:bodyPr>
          <a:lstStyle/>
          <a:p>
            <a:endParaRPr lang="en-GB" sz="1800" dirty="0">
              <a:latin typeface="Comic Sans MS" panose="030F0702030302020204" pitchFamily="66" charset="0"/>
            </a:endParaRPr>
          </a:p>
          <a:p>
            <a:pPr marL="285750" indent="-285750">
              <a:buFont typeface="Arial" panose="020B0604020202020204" pitchFamily="34" charset="0"/>
              <a:buChar char="•"/>
            </a:pPr>
            <a:r>
              <a:rPr lang="en-GB" sz="1800" dirty="0">
                <a:latin typeface="Comic Sans MS" panose="030F0702030302020204" pitchFamily="66" charset="0"/>
              </a:rPr>
              <a:t>Phase 1 begins in Nursery/Pre school but continues to be taught alongside Phases 2 and 3 throughout Reception.</a:t>
            </a:r>
          </a:p>
          <a:p>
            <a:endParaRPr lang="en-GB" sz="1800" dirty="0">
              <a:latin typeface="Comic Sans MS" panose="030F0702030302020204" pitchFamily="66" charset="0"/>
            </a:endParaRPr>
          </a:p>
          <a:p>
            <a:pPr marL="285750" indent="-285750">
              <a:buFont typeface="Arial" panose="020B0604020202020204" pitchFamily="34" charset="0"/>
              <a:buChar char="•"/>
            </a:pPr>
            <a:r>
              <a:rPr lang="en-GB" sz="1800" dirty="0">
                <a:latin typeface="Comic Sans MS" panose="030F0702030302020204" pitchFamily="66" charset="0"/>
              </a:rPr>
              <a:t>Rhyme and rhythm, alliteration (e.g. </a:t>
            </a:r>
            <a:r>
              <a:rPr lang="en-GB" sz="1800" dirty="0" smtClean="0">
                <a:latin typeface="Comic Sans MS" panose="030F0702030302020204" pitchFamily="66" charset="0"/>
              </a:rPr>
              <a:t>postman Pat) </a:t>
            </a:r>
            <a:r>
              <a:rPr lang="en-GB" sz="1800" dirty="0">
                <a:latin typeface="Comic Sans MS" panose="030F0702030302020204" pitchFamily="66" charset="0"/>
              </a:rPr>
              <a:t>and oral blending and segmenting are key aspects in this phase. </a:t>
            </a:r>
          </a:p>
          <a:p>
            <a:pPr marL="285750" indent="-285750">
              <a:buFont typeface="Arial" panose="020B0604020202020204" pitchFamily="34" charset="0"/>
              <a:buChar char="•"/>
            </a:pPr>
            <a:r>
              <a:rPr lang="en-GB" sz="1800" dirty="0">
                <a:latin typeface="Comic Sans MS" panose="030F0702030302020204" pitchFamily="66" charset="0"/>
              </a:rPr>
              <a:t>Example: P-u-</a:t>
            </a:r>
            <a:r>
              <a:rPr lang="en-GB" sz="1800" dirty="0" err="1">
                <a:latin typeface="Comic Sans MS" panose="030F0702030302020204" pitchFamily="66" charset="0"/>
              </a:rPr>
              <a:t>sh</a:t>
            </a:r>
            <a:r>
              <a:rPr lang="en-GB" sz="1800" dirty="0">
                <a:latin typeface="Comic Sans MS" panose="030F0702030302020204" pitchFamily="66" charset="0"/>
              </a:rPr>
              <a:t> the door. </a:t>
            </a:r>
          </a:p>
        </p:txBody>
      </p:sp>
      <p:grpSp>
        <p:nvGrpSpPr>
          <p:cNvPr id="32" name="Google Shape;1108;p37">
            <a:extLst>
              <a:ext uri="{FF2B5EF4-FFF2-40B4-BE49-F238E27FC236}">
                <a16:creationId xmlns:a16="http://schemas.microsoft.com/office/drawing/2014/main" id="{EE35F49C-BBC3-4F25-9AF8-A4988C3EAB20}"/>
              </a:ext>
            </a:extLst>
          </p:cNvPr>
          <p:cNvGrpSpPr/>
          <p:nvPr/>
        </p:nvGrpSpPr>
        <p:grpSpPr>
          <a:xfrm flipH="1">
            <a:off x="7450037" y="3753769"/>
            <a:ext cx="1655447" cy="1389731"/>
            <a:chOff x="238125" y="394325"/>
            <a:chExt cx="1399600" cy="1174950"/>
          </a:xfrm>
        </p:grpSpPr>
        <p:sp>
          <p:nvSpPr>
            <p:cNvPr id="33" name="Google Shape;1109;p37">
              <a:extLst>
                <a:ext uri="{FF2B5EF4-FFF2-40B4-BE49-F238E27FC236}">
                  <a16:creationId xmlns:a16="http://schemas.microsoft.com/office/drawing/2014/main" id="{73B54E9B-9686-4F21-8D8E-C57A3BBF6396}"/>
                </a:ext>
              </a:extLst>
            </p:cNvPr>
            <p:cNvSpPr/>
            <p:nvPr/>
          </p:nvSpPr>
          <p:spPr>
            <a:xfrm>
              <a:off x="352675" y="866600"/>
              <a:ext cx="68125" cy="190975"/>
            </a:xfrm>
            <a:custGeom>
              <a:avLst/>
              <a:gdLst/>
              <a:ahLst/>
              <a:cxnLst/>
              <a:rect l="l" t="t" r="r" b="b"/>
              <a:pathLst>
                <a:path w="2725" h="7639" extrusionOk="0">
                  <a:moveTo>
                    <a:pt x="2725" y="0"/>
                  </a:moveTo>
                  <a:lnTo>
                    <a:pt x="2190" y="51"/>
                  </a:lnTo>
                  <a:lnTo>
                    <a:pt x="1197" y="459"/>
                  </a:lnTo>
                  <a:lnTo>
                    <a:pt x="459" y="1197"/>
                  </a:lnTo>
                  <a:lnTo>
                    <a:pt x="52" y="2190"/>
                  </a:lnTo>
                  <a:lnTo>
                    <a:pt x="1" y="2750"/>
                  </a:lnTo>
                  <a:lnTo>
                    <a:pt x="1" y="4914"/>
                  </a:lnTo>
                  <a:lnTo>
                    <a:pt x="52" y="5474"/>
                  </a:lnTo>
                  <a:lnTo>
                    <a:pt x="459" y="6467"/>
                  </a:lnTo>
                  <a:lnTo>
                    <a:pt x="1197" y="7205"/>
                  </a:lnTo>
                  <a:lnTo>
                    <a:pt x="2190" y="7613"/>
                  </a:lnTo>
                  <a:lnTo>
                    <a:pt x="2725" y="7638"/>
                  </a:lnTo>
                  <a:lnTo>
                    <a:pt x="2725"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10;p37">
              <a:extLst>
                <a:ext uri="{FF2B5EF4-FFF2-40B4-BE49-F238E27FC236}">
                  <a16:creationId xmlns:a16="http://schemas.microsoft.com/office/drawing/2014/main" id="{121B6E9D-2C39-4EF5-8497-622A2485EB84}"/>
                </a:ext>
              </a:extLst>
            </p:cNvPr>
            <p:cNvSpPr/>
            <p:nvPr/>
          </p:nvSpPr>
          <p:spPr>
            <a:xfrm>
              <a:off x="1097350" y="866600"/>
              <a:ext cx="68125" cy="190975"/>
            </a:xfrm>
            <a:custGeom>
              <a:avLst/>
              <a:gdLst/>
              <a:ahLst/>
              <a:cxnLst/>
              <a:rect l="l" t="t" r="r" b="b"/>
              <a:pathLst>
                <a:path w="2725" h="7639" extrusionOk="0">
                  <a:moveTo>
                    <a:pt x="0" y="0"/>
                  </a:moveTo>
                  <a:lnTo>
                    <a:pt x="0" y="7638"/>
                  </a:lnTo>
                  <a:lnTo>
                    <a:pt x="561" y="7613"/>
                  </a:lnTo>
                  <a:lnTo>
                    <a:pt x="1553" y="7205"/>
                  </a:lnTo>
                  <a:lnTo>
                    <a:pt x="2292" y="6467"/>
                  </a:lnTo>
                  <a:lnTo>
                    <a:pt x="2699" y="5474"/>
                  </a:lnTo>
                  <a:lnTo>
                    <a:pt x="2725" y="4914"/>
                  </a:lnTo>
                  <a:lnTo>
                    <a:pt x="2725" y="2750"/>
                  </a:lnTo>
                  <a:lnTo>
                    <a:pt x="2699" y="2190"/>
                  </a:lnTo>
                  <a:lnTo>
                    <a:pt x="2292" y="1197"/>
                  </a:lnTo>
                  <a:lnTo>
                    <a:pt x="1553" y="459"/>
                  </a:lnTo>
                  <a:lnTo>
                    <a:pt x="561" y="51"/>
                  </a:lnTo>
                  <a:lnTo>
                    <a:pt x="0"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11;p37">
              <a:extLst>
                <a:ext uri="{FF2B5EF4-FFF2-40B4-BE49-F238E27FC236}">
                  <a16:creationId xmlns:a16="http://schemas.microsoft.com/office/drawing/2014/main" id="{BEAA25D6-A2FF-4E04-B21D-3938F9D88587}"/>
                </a:ext>
              </a:extLst>
            </p:cNvPr>
            <p:cNvSpPr/>
            <p:nvPr/>
          </p:nvSpPr>
          <p:spPr>
            <a:xfrm>
              <a:off x="654375" y="1254850"/>
              <a:ext cx="210675" cy="264150"/>
            </a:xfrm>
            <a:custGeom>
              <a:avLst/>
              <a:gdLst/>
              <a:ahLst/>
              <a:cxnLst/>
              <a:rect l="l" t="t" r="r" b="b"/>
              <a:pathLst>
                <a:path w="8427" h="10566" extrusionOk="0">
                  <a:moveTo>
                    <a:pt x="0" y="0"/>
                  </a:moveTo>
                  <a:lnTo>
                    <a:pt x="0" y="10566"/>
                  </a:lnTo>
                  <a:lnTo>
                    <a:pt x="8427" y="10566"/>
                  </a:lnTo>
                  <a:lnTo>
                    <a:pt x="8427"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2;p37">
              <a:extLst>
                <a:ext uri="{FF2B5EF4-FFF2-40B4-BE49-F238E27FC236}">
                  <a16:creationId xmlns:a16="http://schemas.microsoft.com/office/drawing/2014/main" id="{12E5B263-FE8C-4E22-AF63-CE96E2463D8A}"/>
                </a:ext>
              </a:extLst>
            </p:cNvPr>
            <p:cNvSpPr/>
            <p:nvPr/>
          </p:nvSpPr>
          <p:spPr>
            <a:xfrm>
              <a:off x="408675" y="439525"/>
              <a:ext cx="701425" cy="875800"/>
            </a:xfrm>
            <a:custGeom>
              <a:avLst/>
              <a:gdLst/>
              <a:ahLst/>
              <a:cxnLst/>
              <a:rect l="l" t="t" r="r" b="b"/>
              <a:pathLst>
                <a:path w="28057" h="35032" extrusionOk="0">
                  <a:moveTo>
                    <a:pt x="14029" y="1"/>
                  </a:moveTo>
                  <a:lnTo>
                    <a:pt x="13290" y="26"/>
                  </a:lnTo>
                  <a:lnTo>
                    <a:pt x="11890" y="153"/>
                  </a:lnTo>
                  <a:lnTo>
                    <a:pt x="10515" y="433"/>
                  </a:lnTo>
                  <a:lnTo>
                    <a:pt x="9192" y="841"/>
                  </a:lnTo>
                  <a:lnTo>
                    <a:pt x="7944" y="1375"/>
                  </a:lnTo>
                  <a:lnTo>
                    <a:pt x="6748" y="2037"/>
                  </a:lnTo>
                  <a:lnTo>
                    <a:pt x="5627" y="2776"/>
                  </a:lnTo>
                  <a:lnTo>
                    <a:pt x="4584" y="3641"/>
                  </a:lnTo>
                  <a:lnTo>
                    <a:pt x="3642" y="4583"/>
                  </a:lnTo>
                  <a:lnTo>
                    <a:pt x="2776" y="5627"/>
                  </a:lnTo>
                  <a:lnTo>
                    <a:pt x="2038" y="6747"/>
                  </a:lnTo>
                  <a:lnTo>
                    <a:pt x="1376" y="7944"/>
                  </a:lnTo>
                  <a:lnTo>
                    <a:pt x="841" y="9191"/>
                  </a:lnTo>
                  <a:lnTo>
                    <a:pt x="434" y="10515"/>
                  </a:lnTo>
                  <a:lnTo>
                    <a:pt x="154" y="11890"/>
                  </a:lnTo>
                  <a:lnTo>
                    <a:pt x="1" y="13316"/>
                  </a:lnTo>
                  <a:lnTo>
                    <a:pt x="1" y="14028"/>
                  </a:lnTo>
                  <a:lnTo>
                    <a:pt x="1" y="21004"/>
                  </a:lnTo>
                  <a:lnTo>
                    <a:pt x="1" y="21717"/>
                  </a:lnTo>
                  <a:lnTo>
                    <a:pt x="154" y="23143"/>
                  </a:lnTo>
                  <a:lnTo>
                    <a:pt x="434" y="24517"/>
                  </a:lnTo>
                  <a:lnTo>
                    <a:pt x="841" y="25841"/>
                  </a:lnTo>
                  <a:lnTo>
                    <a:pt x="1376" y="27089"/>
                  </a:lnTo>
                  <a:lnTo>
                    <a:pt x="2038" y="28285"/>
                  </a:lnTo>
                  <a:lnTo>
                    <a:pt x="2776" y="29405"/>
                  </a:lnTo>
                  <a:lnTo>
                    <a:pt x="3642" y="30449"/>
                  </a:lnTo>
                  <a:lnTo>
                    <a:pt x="4584" y="31391"/>
                  </a:lnTo>
                  <a:lnTo>
                    <a:pt x="5627" y="32257"/>
                  </a:lnTo>
                  <a:lnTo>
                    <a:pt x="6748" y="32995"/>
                  </a:lnTo>
                  <a:lnTo>
                    <a:pt x="7944" y="33657"/>
                  </a:lnTo>
                  <a:lnTo>
                    <a:pt x="9192" y="34192"/>
                  </a:lnTo>
                  <a:lnTo>
                    <a:pt x="10515" y="34599"/>
                  </a:lnTo>
                  <a:lnTo>
                    <a:pt x="11890" y="34879"/>
                  </a:lnTo>
                  <a:lnTo>
                    <a:pt x="13290" y="35006"/>
                  </a:lnTo>
                  <a:lnTo>
                    <a:pt x="14029" y="35032"/>
                  </a:lnTo>
                  <a:lnTo>
                    <a:pt x="14742" y="35006"/>
                  </a:lnTo>
                  <a:lnTo>
                    <a:pt x="16167" y="34879"/>
                  </a:lnTo>
                  <a:lnTo>
                    <a:pt x="17542" y="34599"/>
                  </a:lnTo>
                  <a:lnTo>
                    <a:pt x="18841" y="34192"/>
                  </a:lnTo>
                  <a:lnTo>
                    <a:pt x="20113" y="33657"/>
                  </a:lnTo>
                  <a:lnTo>
                    <a:pt x="21310" y="32995"/>
                  </a:lnTo>
                  <a:lnTo>
                    <a:pt x="22430" y="32257"/>
                  </a:lnTo>
                  <a:lnTo>
                    <a:pt x="23449" y="31391"/>
                  </a:lnTo>
                  <a:lnTo>
                    <a:pt x="24416" y="30449"/>
                  </a:lnTo>
                  <a:lnTo>
                    <a:pt x="25282" y="29405"/>
                  </a:lnTo>
                  <a:lnTo>
                    <a:pt x="26020" y="28285"/>
                  </a:lnTo>
                  <a:lnTo>
                    <a:pt x="26682" y="27089"/>
                  </a:lnTo>
                  <a:lnTo>
                    <a:pt x="27216" y="25841"/>
                  </a:lnTo>
                  <a:lnTo>
                    <a:pt x="27624" y="24517"/>
                  </a:lnTo>
                  <a:lnTo>
                    <a:pt x="27904" y="23143"/>
                  </a:lnTo>
                  <a:lnTo>
                    <a:pt x="28031" y="21717"/>
                  </a:lnTo>
                  <a:lnTo>
                    <a:pt x="28057" y="21004"/>
                  </a:lnTo>
                  <a:lnTo>
                    <a:pt x="28057" y="14028"/>
                  </a:lnTo>
                  <a:lnTo>
                    <a:pt x="28031" y="13316"/>
                  </a:lnTo>
                  <a:lnTo>
                    <a:pt x="27904" y="11890"/>
                  </a:lnTo>
                  <a:lnTo>
                    <a:pt x="27624" y="10515"/>
                  </a:lnTo>
                  <a:lnTo>
                    <a:pt x="27216" y="9191"/>
                  </a:lnTo>
                  <a:lnTo>
                    <a:pt x="26682" y="7944"/>
                  </a:lnTo>
                  <a:lnTo>
                    <a:pt x="26020" y="6747"/>
                  </a:lnTo>
                  <a:lnTo>
                    <a:pt x="25282" y="5627"/>
                  </a:lnTo>
                  <a:lnTo>
                    <a:pt x="24416" y="4583"/>
                  </a:lnTo>
                  <a:lnTo>
                    <a:pt x="23449" y="3641"/>
                  </a:lnTo>
                  <a:lnTo>
                    <a:pt x="22430" y="2776"/>
                  </a:lnTo>
                  <a:lnTo>
                    <a:pt x="21310" y="2037"/>
                  </a:lnTo>
                  <a:lnTo>
                    <a:pt x="20113" y="1375"/>
                  </a:lnTo>
                  <a:lnTo>
                    <a:pt x="18841" y="841"/>
                  </a:lnTo>
                  <a:lnTo>
                    <a:pt x="17542" y="433"/>
                  </a:lnTo>
                  <a:lnTo>
                    <a:pt x="16167" y="153"/>
                  </a:lnTo>
                  <a:lnTo>
                    <a:pt x="14742" y="26"/>
                  </a:lnTo>
                  <a:lnTo>
                    <a:pt x="14029" y="1"/>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3;p37">
              <a:extLst>
                <a:ext uri="{FF2B5EF4-FFF2-40B4-BE49-F238E27FC236}">
                  <a16:creationId xmlns:a16="http://schemas.microsoft.com/office/drawing/2014/main" id="{B038F7EE-A631-4613-9611-5DF51FA10CDD}"/>
                </a:ext>
              </a:extLst>
            </p:cNvPr>
            <p:cNvSpPr/>
            <p:nvPr/>
          </p:nvSpPr>
          <p:spPr>
            <a:xfrm>
              <a:off x="533425" y="933425"/>
              <a:ext cx="91050" cy="90400"/>
            </a:xfrm>
            <a:custGeom>
              <a:avLst/>
              <a:gdLst/>
              <a:ahLst/>
              <a:cxnLst/>
              <a:rect l="l" t="t" r="r" b="b"/>
              <a:pathLst>
                <a:path w="3642" h="3616" extrusionOk="0">
                  <a:moveTo>
                    <a:pt x="1834" y="1"/>
                  </a:moveTo>
                  <a:lnTo>
                    <a:pt x="1452" y="26"/>
                  </a:lnTo>
                  <a:lnTo>
                    <a:pt x="790" y="281"/>
                  </a:lnTo>
                  <a:lnTo>
                    <a:pt x="306" y="790"/>
                  </a:lnTo>
                  <a:lnTo>
                    <a:pt x="26" y="1426"/>
                  </a:lnTo>
                  <a:lnTo>
                    <a:pt x="1" y="1808"/>
                  </a:lnTo>
                  <a:lnTo>
                    <a:pt x="26" y="2165"/>
                  </a:lnTo>
                  <a:lnTo>
                    <a:pt x="306" y="2827"/>
                  </a:lnTo>
                  <a:lnTo>
                    <a:pt x="790" y="3310"/>
                  </a:lnTo>
                  <a:lnTo>
                    <a:pt x="1452" y="3590"/>
                  </a:lnTo>
                  <a:lnTo>
                    <a:pt x="1834" y="3616"/>
                  </a:lnTo>
                  <a:lnTo>
                    <a:pt x="2190" y="3590"/>
                  </a:lnTo>
                  <a:lnTo>
                    <a:pt x="2852" y="3310"/>
                  </a:lnTo>
                  <a:lnTo>
                    <a:pt x="3336" y="2827"/>
                  </a:lnTo>
                  <a:lnTo>
                    <a:pt x="3616" y="2165"/>
                  </a:lnTo>
                  <a:lnTo>
                    <a:pt x="3642" y="1808"/>
                  </a:lnTo>
                  <a:lnTo>
                    <a:pt x="3616" y="1426"/>
                  </a:lnTo>
                  <a:lnTo>
                    <a:pt x="3336" y="790"/>
                  </a:lnTo>
                  <a:lnTo>
                    <a:pt x="2852" y="281"/>
                  </a:lnTo>
                  <a:lnTo>
                    <a:pt x="2190" y="26"/>
                  </a:lnTo>
                  <a:lnTo>
                    <a:pt x="1834"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4;p37">
              <a:extLst>
                <a:ext uri="{FF2B5EF4-FFF2-40B4-BE49-F238E27FC236}">
                  <a16:creationId xmlns:a16="http://schemas.microsoft.com/office/drawing/2014/main" id="{E41FA5CD-7E05-44D6-AB3C-D6AF90B5FAB6}"/>
                </a:ext>
              </a:extLst>
            </p:cNvPr>
            <p:cNvSpPr/>
            <p:nvPr/>
          </p:nvSpPr>
          <p:spPr>
            <a:xfrm>
              <a:off x="894325" y="933425"/>
              <a:ext cx="91025" cy="90400"/>
            </a:xfrm>
            <a:custGeom>
              <a:avLst/>
              <a:gdLst/>
              <a:ahLst/>
              <a:cxnLst/>
              <a:rect l="l" t="t" r="r" b="b"/>
              <a:pathLst>
                <a:path w="3641" h="3616" extrusionOk="0">
                  <a:moveTo>
                    <a:pt x="1808" y="1"/>
                  </a:moveTo>
                  <a:lnTo>
                    <a:pt x="1451" y="26"/>
                  </a:lnTo>
                  <a:lnTo>
                    <a:pt x="789" y="281"/>
                  </a:lnTo>
                  <a:lnTo>
                    <a:pt x="306" y="790"/>
                  </a:lnTo>
                  <a:lnTo>
                    <a:pt x="26" y="1426"/>
                  </a:lnTo>
                  <a:lnTo>
                    <a:pt x="0" y="1808"/>
                  </a:lnTo>
                  <a:lnTo>
                    <a:pt x="26" y="2165"/>
                  </a:lnTo>
                  <a:lnTo>
                    <a:pt x="306" y="2827"/>
                  </a:lnTo>
                  <a:lnTo>
                    <a:pt x="789" y="3310"/>
                  </a:lnTo>
                  <a:lnTo>
                    <a:pt x="1451" y="3590"/>
                  </a:lnTo>
                  <a:lnTo>
                    <a:pt x="1808" y="3616"/>
                  </a:lnTo>
                  <a:lnTo>
                    <a:pt x="2190" y="3590"/>
                  </a:lnTo>
                  <a:lnTo>
                    <a:pt x="2826" y="3310"/>
                  </a:lnTo>
                  <a:lnTo>
                    <a:pt x="3335" y="2827"/>
                  </a:lnTo>
                  <a:lnTo>
                    <a:pt x="3615" y="2165"/>
                  </a:lnTo>
                  <a:lnTo>
                    <a:pt x="3641" y="1808"/>
                  </a:lnTo>
                  <a:lnTo>
                    <a:pt x="3615" y="1426"/>
                  </a:lnTo>
                  <a:lnTo>
                    <a:pt x="3335"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5;p37">
              <a:extLst>
                <a:ext uri="{FF2B5EF4-FFF2-40B4-BE49-F238E27FC236}">
                  <a16:creationId xmlns:a16="http://schemas.microsoft.com/office/drawing/2014/main" id="{F8C8A1A2-6C5B-4B1D-A374-89E3D2605969}"/>
                </a:ext>
              </a:extLst>
            </p:cNvPr>
            <p:cNvSpPr/>
            <p:nvPr/>
          </p:nvSpPr>
          <p:spPr>
            <a:xfrm>
              <a:off x="238125" y="1359225"/>
              <a:ext cx="1042550" cy="210050"/>
            </a:xfrm>
            <a:custGeom>
              <a:avLst/>
              <a:gdLst/>
              <a:ahLst/>
              <a:cxnLst/>
              <a:rect l="l" t="t" r="r" b="b"/>
              <a:pathLst>
                <a:path w="41702" h="8402" extrusionOk="0">
                  <a:moveTo>
                    <a:pt x="16625" y="1"/>
                  </a:moveTo>
                  <a:lnTo>
                    <a:pt x="12297" y="153"/>
                  </a:lnTo>
                  <a:lnTo>
                    <a:pt x="11176" y="179"/>
                  </a:lnTo>
                  <a:lnTo>
                    <a:pt x="9140" y="484"/>
                  </a:lnTo>
                  <a:lnTo>
                    <a:pt x="7307" y="1070"/>
                  </a:lnTo>
                  <a:lnTo>
                    <a:pt x="5677" y="1910"/>
                  </a:lnTo>
                  <a:lnTo>
                    <a:pt x="4226" y="2979"/>
                  </a:lnTo>
                  <a:lnTo>
                    <a:pt x="2902" y="4303"/>
                  </a:lnTo>
                  <a:lnTo>
                    <a:pt x="1680" y="5805"/>
                  </a:lnTo>
                  <a:lnTo>
                    <a:pt x="560" y="7485"/>
                  </a:lnTo>
                  <a:lnTo>
                    <a:pt x="0" y="8402"/>
                  </a:lnTo>
                  <a:lnTo>
                    <a:pt x="41702" y="8402"/>
                  </a:lnTo>
                  <a:lnTo>
                    <a:pt x="41141" y="7485"/>
                  </a:lnTo>
                  <a:lnTo>
                    <a:pt x="39996" y="5805"/>
                  </a:lnTo>
                  <a:lnTo>
                    <a:pt x="38799" y="4303"/>
                  </a:lnTo>
                  <a:lnTo>
                    <a:pt x="37475" y="2979"/>
                  </a:lnTo>
                  <a:lnTo>
                    <a:pt x="36024" y="1910"/>
                  </a:lnTo>
                  <a:lnTo>
                    <a:pt x="34395" y="1070"/>
                  </a:lnTo>
                  <a:lnTo>
                    <a:pt x="32562" y="484"/>
                  </a:lnTo>
                  <a:lnTo>
                    <a:pt x="30525" y="179"/>
                  </a:lnTo>
                  <a:lnTo>
                    <a:pt x="29380" y="153"/>
                  </a:lnTo>
                  <a:lnTo>
                    <a:pt x="25051" y="1"/>
                  </a:lnTo>
                  <a:lnTo>
                    <a:pt x="25051" y="433"/>
                  </a:lnTo>
                  <a:lnTo>
                    <a:pt x="24873" y="1248"/>
                  </a:lnTo>
                  <a:lnTo>
                    <a:pt x="24568" y="2012"/>
                  </a:lnTo>
                  <a:lnTo>
                    <a:pt x="24110" y="2674"/>
                  </a:lnTo>
                  <a:lnTo>
                    <a:pt x="23524" y="3259"/>
                  </a:lnTo>
                  <a:lnTo>
                    <a:pt x="22862" y="3692"/>
                  </a:lnTo>
                  <a:lnTo>
                    <a:pt x="22098" y="4023"/>
                  </a:lnTo>
                  <a:lnTo>
                    <a:pt x="21284" y="4201"/>
                  </a:lnTo>
                  <a:lnTo>
                    <a:pt x="20418" y="4201"/>
                  </a:lnTo>
                  <a:lnTo>
                    <a:pt x="19603" y="4023"/>
                  </a:lnTo>
                  <a:lnTo>
                    <a:pt x="18840" y="3692"/>
                  </a:lnTo>
                  <a:lnTo>
                    <a:pt x="18178" y="3259"/>
                  </a:lnTo>
                  <a:lnTo>
                    <a:pt x="17592" y="2674"/>
                  </a:lnTo>
                  <a:lnTo>
                    <a:pt x="17134" y="2012"/>
                  </a:lnTo>
                  <a:lnTo>
                    <a:pt x="16828" y="1248"/>
                  </a:lnTo>
                  <a:lnTo>
                    <a:pt x="16650" y="433"/>
                  </a:lnTo>
                  <a:lnTo>
                    <a:pt x="16625"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6;p37">
              <a:extLst>
                <a:ext uri="{FF2B5EF4-FFF2-40B4-BE49-F238E27FC236}">
                  <a16:creationId xmlns:a16="http://schemas.microsoft.com/office/drawing/2014/main" id="{7CBA5BF8-0BA3-48EF-B1C0-3F26BF17F209}"/>
                </a:ext>
              </a:extLst>
            </p:cNvPr>
            <p:cNvSpPr/>
            <p:nvPr/>
          </p:nvSpPr>
          <p:spPr>
            <a:xfrm>
              <a:off x="614900" y="1359225"/>
              <a:ext cx="288975" cy="148950"/>
            </a:xfrm>
            <a:custGeom>
              <a:avLst/>
              <a:gdLst/>
              <a:ahLst/>
              <a:cxnLst/>
              <a:rect l="l" t="t" r="r" b="b"/>
              <a:pathLst>
                <a:path w="11559" h="5958" extrusionOk="0">
                  <a:moveTo>
                    <a:pt x="1554" y="1"/>
                  </a:moveTo>
                  <a:lnTo>
                    <a:pt x="1" y="51"/>
                  </a:lnTo>
                  <a:lnTo>
                    <a:pt x="1" y="128"/>
                  </a:lnTo>
                  <a:lnTo>
                    <a:pt x="1" y="179"/>
                  </a:lnTo>
                  <a:lnTo>
                    <a:pt x="26" y="790"/>
                  </a:lnTo>
                  <a:lnTo>
                    <a:pt x="255" y="1910"/>
                  </a:lnTo>
                  <a:lnTo>
                    <a:pt x="688" y="2954"/>
                  </a:lnTo>
                  <a:lnTo>
                    <a:pt x="1324" y="3870"/>
                  </a:lnTo>
                  <a:lnTo>
                    <a:pt x="2088" y="4659"/>
                  </a:lnTo>
                  <a:lnTo>
                    <a:pt x="3030" y="5270"/>
                  </a:lnTo>
                  <a:lnTo>
                    <a:pt x="4049" y="5703"/>
                  </a:lnTo>
                  <a:lnTo>
                    <a:pt x="5194" y="5958"/>
                  </a:lnTo>
                  <a:lnTo>
                    <a:pt x="6365" y="5958"/>
                  </a:lnTo>
                  <a:lnTo>
                    <a:pt x="7486" y="5703"/>
                  </a:lnTo>
                  <a:lnTo>
                    <a:pt x="8529" y="5270"/>
                  </a:lnTo>
                  <a:lnTo>
                    <a:pt x="9446" y="4659"/>
                  </a:lnTo>
                  <a:lnTo>
                    <a:pt x="10235" y="3870"/>
                  </a:lnTo>
                  <a:lnTo>
                    <a:pt x="10872" y="2954"/>
                  </a:lnTo>
                  <a:lnTo>
                    <a:pt x="11304" y="1910"/>
                  </a:lnTo>
                  <a:lnTo>
                    <a:pt x="11533" y="790"/>
                  </a:lnTo>
                  <a:lnTo>
                    <a:pt x="11559" y="179"/>
                  </a:lnTo>
                  <a:lnTo>
                    <a:pt x="11559" y="128"/>
                  </a:lnTo>
                  <a:lnTo>
                    <a:pt x="11533" y="51"/>
                  </a:lnTo>
                  <a:lnTo>
                    <a:pt x="9980" y="1"/>
                  </a:lnTo>
                  <a:lnTo>
                    <a:pt x="9980" y="433"/>
                  </a:lnTo>
                  <a:lnTo>
                    <a:pt x="9802" y="1248"/>
                  </a:lnTo>
                  <a:lnTo>
                    <a:pt x="9497" y="2012"/>
                  </a:lnTo>
                  <a:lnTo>
                    <a:pt x="9039" y="2674"/>
                  </a:lnTo>
                  <a:lnTo>
                    <a:pt x="8453" y="3259"/>
                  </a:lnTo>
                  <a:lnTo>
                    <a:pt x="7791" y="3692"/>
                  </a:lnTo>
                  <a:lnTo>
                    <a:pt x="7027" y="4023"/>
                  </a:lnTo>
                  <a:lnTo>
                    <a:pt x="6213" y="4201"/>
                  </a:lnTo>
                  <a:lnTo>
                    <a:pt x="5347" y="4201"/>
                  </a:lnTo>
                  <a:lnTo>
                    <a:pt x="4532" y="4023"/>
                  </a:lnTo>
                  <a:lnTo>
                    <a:pt x="3769" y="3692"/>
                  </a:lnTo>
                  <a:lnTo>
                    <a:pt x="3107" y="3259"/>
                  </a:lnTo>
                  <a:lnTo>
                    <a:pt x="2521" y="2674"/>
                  </a:lnTo>
                  <a:lnTo>
                    <a:pt x="2063" y="2012"/>
                  </a:lnTo>
                  <a:lnTo>
                    <a:pt x="1757" y="1248"/>
                  </a:lnTo>
                  <a:lnTo>
                    <a:pt x="1579" y="433"/>
                  </a:lnTo>
                  <a:lnTo>
                    <a:pt x="1554" y="1"/>
                  </a:lnTo>
                  <a:close/>
                </a:path>
              </a:pathLst>
            </a:custGeom>
            <a:solidFill>
              <a:srgbClr val="52C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7;p37">
              <a:extLst>
                <a:ext uri="{FF2B5EF4-FFF2-40B4-BE49-F238E27FC236}">
                  <a16:creationId xmlns:a16="http://schemas.microsoft.com/office/drawing/2014/main" id="{AD05B1AE-AFA5-44CD-8D87-CFACD4EBFB92}"/>
                </a:ext>
              </a:extLst>
            </p:cNvPr>
            <p:cNvSpPr/>
            <p:nvPr/>
          </p:nvSpPr>
          <p:spPr>
            <a:xfrm>
              <a:off x="716100" y="974800"/>
              <a:ext cx="82775" cy="119675"/>
            </a:xfrm>
            <a:custGeom>
              <a:avLst/>
              <a:gdLst/>
              <a:ahLst/>
              <a:cxnLst/>
              <a:rect l="l" t="t" r="r" b="b"/>
              <a:pathLst>
                <a:path w="3311" h="4787" extrusionOk="0">
                  <a:moveTo>
                    <a:pt x="1554" y="0"/>
                  </a:moveTo>
                  <a:lnTo>
                    <a:pt x="1375" y="306"/>
                  </a:lnTo>
                  <a:lnTo>
                    <a:pt x="1299" y="586"/>
                  </a:lnTo>
                  <a:lnTo>
                    <a:pt x="26" y="4252"/>
                  </a:lnTo>
                  <a:lnTo>
                    <a:pt x="1" y="4303"/>
                  </a:lnTo>
                  <a:lnTo>
                    <a:pt x="1" y="4354"/>
                  </a:lnTo>
                  <a:lnTo>
                    <a:pt x="408" y="4558"/>
                  </a:lnTo>
                  <a:lnTo>
                    <a:pt x="1223" y="4787"/>
                  </a:lnTo>
                  <a:lnTo>
                    <a:pt x="2063" y="4787"/>
                  </a:lnTo>
                  <a:lnTo>
                    <a:pt x="2903" y="4558"/>
                  </a:lnTo>
                  <a:lnTo>
                    <a:pt x="3310" y="4354"/>
                  </a:lnTo>
                  <a:lnTo>
                    <a:pt x="3310" y="4303"/>
                  </a:lnTo>
                  <a:lnTo>
                    <a:pt x="3285" y="4252"/>
                  </a:lnTo>
                  <a:lnTo>
                    <a:pt x="2012" y="586"/>
                  </a:lnTo>
                  <a:lnTo>
                    <a:pt x="1935" y="306"/>
                  </a:lnTo>
                  <a:lnTo>
                    <a:pt x="1757" y="0"/>
                  </a:lnTo>
                  <a:close/>
                </a:path>
              </a:pathLst>
            </a:custGeom>
            <a:solidFill>
              <a:srgbClr val="D3A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8;p37">
              <a:extLst>
                <a:ext uri="{FF2B5EF4-FFF2-40B4-BE49-F238E27FC236}">
                  <a16:creationId xmlns:a16="http://schemas.microsoft.com/office/drawing/2014/main" id="{947F2E06-22C8-4B5A-B1E2-F922EB597B89}"/>
                </a:ext>
              </a:extLst>
            </p:cNvPr>
            <p:cNvSpPr/>
            <p:nvPr/>
          </p:nvSpPr>
          <p:spPr>
            <a:xfrm>
              <a:off x="716100" y="1083625"/>
              <a:ext cx="82775" cy="37575"/>
            </a:xfrm>
            <a:custGeom>
              <a:avLst/>
              <a:gdLst/>
              <a:ahLst/>
              <a:cxnLst/>
              <a:rect l="l" t="t" r="r" b="b"/>
              <a:pathLst>
                <a:path w="3311" h="1503" extrusionOk="0">
                  <a:moveTo>
                    <a:pt x="1" y="1"/>
                  </a:moveTo>
                  <a:lnTo>
                    <a:pt x="1" y="306"/>
                  </a:lnTo>
                  <a:lnTo>
                    <a:pt x="281" y="841"/>
                  </a:lnTo>
                  <a:lnTo>
                    <a:pt x="764" y="1248"/>
                  </a:lnTo>
                  <a:lnTo>
                    <a:pt x="1299" y="1477"/>
                  </a:lnTo>
                  <a:lnTo>
                    <a:pt x="1528" y="1503"/>
                  </a:lnTo>
                  <a:lnTo>
                    <a:pt x="1783" y="1503"/>
                  </a:lnTo>
                  <a:lnTo>
                    <a:pt x="2012" y="1477"/>
                  </a:lnTo>
                  <a:lnTo>
                    <a:pt x="2546" y="1248"/>
                  </a:lnTo>
                  <a:lnTo>
                    <a:pt x="3030" y="841"/>
                  </a:lnTo>
                  <a:lnTo>
                    <a:pt x="3310" y="306"/>
                  </a:lnTo>
                  <a:lnTo>
                    <a:pt x="3310" y="1"/>
                  </a:lnTo>
                  <a:lnTo>
                    <a:pt x="2903" y="205"/>
                  </a:lnTo>
                  <a:lnTo>
                    <a:pt x="2063" y="434"/>
                  </a:lnTo>
                  <a:lnTo>
                    <a:pt x="1223" y="434"/>
                  </a:lnTo>
                  <a:lnTo>
                    <a:pt x="408" y="205"/>
                  </a:lnTo>
                  <a:lnTo>
                    <a:pt x="1"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9;p37">
              <a:extLst>
                <a:ext uri="{FF2B5EF4-FFF2-40B4-BE49-F238E27FC236}">
                  <a16:creationId xmlns:a16="http://schemas.microsoft.com/office/drawing/2014/main" id="{73541DEC-68CD-4A39-8122-DE2626728A2E}"/>
                </a:ext>
              </a:extLst>
            </p:cNvPr>
            <p:cNvSpPr/>
            <p:nvPr/>
          </p:nvSpPr>
          <p:spPr>
            <a:xfrm>
              <a:off x="552525" y="949350"/>
              <a:ext cx="26750" cy="26100"/>
            </a:xfrm>
            <a:custGeom>
              <a:avLst/>
              <a:gdLst/>
              <a:ahLst/>
              <a:cxnLst/>
              <a:rect l="l" t="t" r="r" b="b"/>
              <a:pathLst>
                <a:path w="1070" h="1044" extrusionOk="0">
                  <a:moveTo>
                    <a:pt x="535" y="0"/>
                  </a:moveTo>
                  <a:lnTo>
                    <a:pt x="306" y="26"/>
                  </a:lnTo>
                  <a:lnTo>
                    <a:pt x="26" y="306"/>
                  </a:lnTo>
                  <a:lnTo>
                    <a:pt x="1" y="509"/>
                  </a:lnTo>
                  <a:lnTo>
                    <a:pt x="26" y="738"/>
                  </a:lnTo>
                  <a:lnTo>
                    <a:pt x="306" y="1018"/>
                  </a:lnTo>
                  <a:lnTo>
                    <a:pt x="535" y="1044"/>
                  </a:lnTo>
                  <a:lnTo>
                    <a:pt x="739" y="1018"/>
                  </a:lnTo>
                  <a:lnTo>
                    <a:pt x="1019" y="738"/>
                  </a:lnTo>
                  <a:lnTo>
                    <a:pt x="1070" y="509"/>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20;p37">
              <a:extLst>
                <a:ext uri="{FF2B5EF4-FFF2-40B4-BE49-F238E27FC236}">
                  <a16:creationId xmlns:a16="http://schemas.microsoft.com/office/drawing/2014/main" id="{FCA5B90E-DB4E-4624-9739-D7A70DACD21D}"/>
                </a:ext>
              </a:extLst>
            </p:cNvPr>
            <p:cNvSpPr/>
            <p:nvPr/>
          </p:nvSpPr>
          <p:spPr>
            <a:xfrm>
              <a:off x="913400" y="949350"/>
              <a:ext cx="26125" cy="26100"/>
            </a:xfrm>
            <a:custGeom>
              <a:avLst/>
              <a:gdLst/>
              <a:ahLst/>
              <a:cxnLst/>
              <a:rect l="l" t="t" r="r" b="b"/>
              <a:pathLst>
                <a:path w="1045" h="1044" extrusionOk="0">
                  <a:moveTo>
                    <a:pt x="510" y="0"/>
                  </a:moveTo>
                  <a:lnTo>
                    <a:pt x="306" y="26"/>
                  </a:lnTo>
                  <a:lnTo>
                    <a:pt x="26" y="306"/>
                  </a:lnTo>
                  <a:lnTo>
                    <a:pt x="1" y="509"/>
                  </a:lnTo>
                  <a:lnTo>
                    <a:pt x="26" y="738"/>
                  </a:lnTo>
                  <a:lnTo>
                    <a:pt x="306" y="1018"/>
                  </a:lnTo>
                  <a:lnTo>
                    <a:pt x="510" y="1044"/>
                  </a:lnTo>
                  <a:lnTo>
                    <a:pt x="739" y="1018"/>
                  </a:lnTo>
                  <a:lnTo>
                    <a:pt x="1019" y="738"/>
                  </a:lnTo>
                  <a:lnTo>
                    <a:pt x="1045" y="509"/>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21;p37">
              <a:extLst>
                <a:ext uri="{FF2B5EF4-FFF2-40B4-BE49-F238E27FC236}">
                  <a16:creationId xmlns:a16="http://schemas.microsoft.com/office/drawing/2014/main" id="{85CE04B6-8A21-4BA7-B7BB-672F281FFC68}"/>
                </a:ext>
              </a:extLst>
            </p:cNvPr>
            <p:cNvSpPr/>
            <p:nvPr/>
          </p:nvSpPr>
          <p:spPr>
            <a:xfrm>
              <a:off x="506075" y="1037175"/>
              <a:ext cx="145775" cy="68750"/>
            </a:xfrm>
            <a:custGeom>
              <a:avLst/>
              <a:gdLst/>
              <a:ahLst/>
              <a:cxnLst/>
              <a:rect l="l" t="t" r="r" b="b"/>
              <a:pathLst>
                <a:path w="5831" h="2750" extrusionOk="0">
                  <a:moveTo>
                    <a:pt x="1375" y="0"/>
                  </a:moveTo>
                  <a:lnTo>
                    <a:pt x="1095" y="26"/>
                  </a:lnTo>
                  <a:lnTo>
                    <a:pt x="586" y="229"/>
                  </a:lnTo>
                  <a:lnTo>
                    <a:pt x="229" y="611"/>
                  </a:lnTo>
                  <a:lnTo>
                    <a:pt x="26" y="1095"/>
                  </a:lnTo>
                  <a:lnTo>
                    <a:pt x="0" y="1375"/>
                  </a:lnTo>
                  <a:lnTo>
                    <a:pt x="26" y="1655"/>
                  </a:lnTo>
                  <a:lnTo>
                    <a:pt x="229" y="2164"/>
                  </a:lnTo>
                  <a:lnTo>
                    <a:pt x="586" y="2521"/>
                  </a:lnTo>
                  <a:lnTo>
                    <a:pt x="1095" y="2750"/>
                  </a:lnTo>
                  <a:lnTo>
                    <a:pt x="4736" y="2750"/>
                  </a:lnTo>
                  <a:lnTo>
                    <a:pt x="5245" y="2521"/>
                  </a:lnTo>
                  <a:lnTo>
                    <a:pt x="5601" y="2164"/>
                  </a:lnTo>
                  <a:lnTo>
                    <a:pt x="5805" y="1655"/>
                  </a:lnTo>
                  <a:lnTo>
                    <a:pt x="5830" y="1375"/>
                  </a:lnTo>
                  <a:lnTo>
                    <a:pt x="5805" y="1095"/>
                  </a:lnTo>
                  <a:lnTo>
                    <a:pt x="5601" y="611"/>
                  </a:lnTo>
                  <a:lnTo>
                    <a:pt x="5245" y="229"/>
                  </a:lnTo>
                  <a:lnTo>
                    <a:pt x="4736" y="26"/>
                  </a:lnTo>
                  <a:lnTo>
                    <a:pt x="4455"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2;p37">
              <a:extLst>
                <a:ext uri="{FF2B5EF4-FFF2-40B4-BE49-F238E27FC236}">
                  <a16:creationId xmlns:a16="http://schemas.microsoft.com/office/drawing/2014/main" id="{90528257-F801-4A95-8DEE-1FC49464AA67}"/>
                </a:ext>
              </a:extLst>
            </p:cNvPr>
            <p:cNvSpPr/>
            <p:nvPr/>
          </p:nvSpPr>
          <p:spPr>
            <a:xfrm>
              <a:off x="866950" y="1037175"/>
              <a:ext cx="145775" cy="68750"/>
            </a:xfrm>
            <a:custGeom>
              <a:avLst/>
              <a:gdLst/>
              <a:ahLst/>
              <a:cxnLst/>
              <a:rect l="l" t="t" r="r" b="b"/>
              <a:pathLst>
                <a:path w="5831" h="2750" extrusionOk="0">
                  <a:moveTo>
                    <a:pt x="1375" y="0"/>
                  </a:moveTo>
                  <a:lnTo>
                    <a:pt x="1095" y="26"/>
                  </a:lnTo>
                  <a:lnTo>
                    <a:pt x="586" y="229"/>
                  </a:lnTo>
                  <a:lnTo>
                    <a:pt x="229" y="611"/>
                  </a:lnTo>
                  <a:lnTo>
                    <a:pt x="0" y="1095"/>
                  </a:lnTo>
                  <a:lnTo>
                    <a:pt x="0" y="1375"/>
                  </a:lnTo>
                  <a:lnTo>
                    <a:pt x="0" y="1655"/>
                  </a:lnTo>
                  <a:lnTo>
                    <a:pt x="229" y="2164"/>
                  </a:lnTo>
                  <a:lnTo>
                    <a:pt x="586" y="2521"/>
                  </a:lnTo>
                  <a:lnTo>
                    <a:pt x="1095" y="2750"/>
                  </a:lnTo>
                  <a:lnTo>
                    <a:pt x="4736" y="2750"/>
                  </a:lnTo>
                  <a:lnTo>
                    <a:pt x="5219" y="2521"/>
                  </a:lnTo>
                  <a:lnTo>
                    <a:pt x="5601" y="2164"/>
                  </a:lnTo>
                  <a:lnTo>
                    <a:pt x="5805" y="1655"/>
                  </a:lnTo>
                  <a:lnTo>
                    <a:pt x="5830" y="1375"/>
                  </a:lnTo>
                  <a:lnTo>
                    <a:pt x="5805" y="1095"/>
                  </a:lnTo>
                  <a:lnTo>
                    <a:pt x="5601" y="611"/>
                  </a:lnTo>
                  <a:lnTo>
                    <a:pt x="5219"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3;p37">
              <a:extLst>
                <a:ext uri="{FF2B5EF4-FFF2-40B4-BE49-F238E27FC236}">
                  <a16:creationId xmlns:a16="http://schemas.microsoft.com/office/drawing/2014/main" id="{C4400E91-FB72-45AC-A637-641CF9E4AA8D}"/>
                </a:ext>
              </a:extLst>
            </p:cNvPr>
            <p:cNvSpPr/>
            <p:nvPr/>
          </p:nvSpPr>
          <p:spPr>
            <a:xfrm>
              <a:off x="363500" y="394325"/>
              <a:ext cx="791800" cy="526400"/>
            </a:xfrm>
            <a:custGeom>
              <a:avLst/>
              <a:gdLst/>
              <a:ahLst/>
              <a:cxnLst/>
              <a:rect l="l" t="t" r="r" b="b"/>
              <a:pathLst>
                <a:path w="31672" h="21056" extrusionOk="0">
                  <a:moveTo>
                    <a:pt x="15836" y="1"/>
                  </a:moveTo>
                  <a:lnTo>
                    <a:pt x="15021" y="26"/>
                  </a:lnTo>
                  <a:lnTo>
                    <a:pt x="13417" y="179"/>
                  </a:lnTo>
                  <a:lnTo>
                    <a:pt x="11890" y="510"/>
                  </a:lnTo>
                  <a:lnTo>
                    <a:pt x="10388" y="968"/>
                  </a:lnTo>
                  <a:lnTo>
                    <a:pt x="8962" y="1554"/>
                  </a:lnTo>
                  <a:lnTo>
                    <a:pt x="7638" y="2292"/>
                  </a:lnTo>
                  <a:lnTo>
                    <a:pt x="6365" y="3158"/>
                  </a:lnTo>
                  <a:lnTo>
                    <a:pt x="5194" y="4125"/>
                  </a:lnTo>
                  <a:lnTo>
                    <a:pt x="4125" y="5195"/>
                  </a:lnTo>
                  <a:lnTo>
                    <a:pt x="3157" y="6366"/>
                  </a:lnTo>
                  <a:lnTo>
                    <a:pt x="2292" y="7639"/>
                  </a:lnTo>
                  <a:lnTo>
                    <a:pt x="1553" y="8988"/>
                  </a:lnTo>
                  <a:lnTo>
                    <a:pt x="968" y="10388"/>
                  </a:lnTo>
                  <a:lnTo>
                    <a:pt x="484" y="11890"/>
                  </a:lnTo>
                  <a:lnTo>
                    <a:pt x="179" y="13418"/>
                  </a:lnTo>
                  <a:lnTo>
                    <a:pt x="26" y="15022"/>
                  </a:lnTo>
                  <a:lnTo>
                    <a:pt x="0" y="15836"/>
                  </a:lnTo>
                  <a:lnTo>
                    <a:pt x="0" y="21055"/>
                  </a:lnTo>
                  <a:lnTo>
                    <a:pt x="739" y="20597"/>
                  </a:lnTo>
                  <a:lnTo>
                    <a:pt x="2979" y="19044"/>
                  </a:lnTo>
                  <a:lnTo>
                    <a:pt x="5729" y="16702"/>
                  </a:lnTo>
                  <a:lnTo>
                    <a:pt x="7893" y="14411"/>
                  </a:lnTo>
                  <a:lnTo>
                    <a:pt x="9293" y="12654"/>
                  </a:lnTo>
                  <a:lnTo>
                    <a:pt x="9980" y="11687"/>
                  </a:lnTo>
                  <a:lnTo>
                    <a:pt x="10031" y="11839"/>
                  </a:lnTo>
                  <a:lnTo>
                    <a:pt x="10591" y="12883"/>
                  </a:lnTo>
                  <a:lnTo>
                    <a:pt x="11279" y="13825"/>
                  </a:lnTo>
                  <a:lnTo>
                    <a:pt x="12272" y="14894"/>
                  </a:lnTo>
                  <a:lnTo>
                    <a:pt x="13595" y="15989"/>
                  </a:lnTo>
                  <a:lnTo>
                    <a:pt x="15301" y="17007"/>
                  </a:lnTo>
                  <a:lnTo>
                    <a:pt x="17414" y="17822"/>
                  </a:lnTo>
                  <a:lnTo>
                    <a:pt x="18662" y="18102"/>
                  </a:lnTo>
                  <a:lnTo>
                    <a:pt x="18713" y="17440"/>
                  </a:lnTo>
                  <a:lnTo>
                    <a:pt x="18611" y="14971"/>
                  </a:lnTo>
                  <a:lnTo>
                    <a:pt x="18764" y="15098"/>
                  </a:lnTo>
                  <a:lnTo>
                    <a:pt x="20393" y="16346"/>
                  </a:lnTo>
                  <a:lnTo>
                    <a:pt x="22735" y="17720"/>
                  </a:lnTo>
                  <a:lnTo>
                    <a:pt x="24772" y="18662"/>
                  </a:lnTo>
                  <a:lnTo>
                    <a:pt x="27216" y="19579"/>
                  </a:lnTo>
                  <a:lnTo>
                    <a:pt x="30067" y="20368"/>
                  </a:lnTo>
                  <a:lnTo>
                    <a:pt x="31671" y="20674"/>
                  </a:lnTo>
                  <a:lnTo>
                    <a:pt x="31671" y="15836"/>
                  </a:lnTo>
                  <a:lnTo>
                    <a:pt x="31646" y="15022"/>
                  </a:lnTo>
                  <a:lnTo>
                    <a:pt x="31493" y="13418"/>
                  </a:lnTo>
                  <a:lnTo>
                    <a:pt x="31162" y="11890"/>
                  </a:lnTo>
                  <a:lnTo>
                    <a:pt x="30704" y="10388"/>
                  </a:lnTo>
                  <a:lnTo>
                    <a:pt x="30093" y="8988"/>
                  </a:lnTo>
                  <a:lnTo>
                    <a:pt x="29380" y="7639"/>
                  </a:lnTo>
                  <a:lnTo>
                    <a:pt x="28514" y="6366"/>
                  </a:lnTo>
                  <a:lnTo>
                    <a:pt x="27547" y="5195"/>
                  </a:lnTo>
                  <a:lnTo>
                    <a:pt x="26478" y="4125"/>
                  </a:lnTo>
                  <a:lnTo>
                    <a:pt x="25306" y="3158"/>
                  </a:lnTo>
                  <a:lnTo>
                    <a:pt x="24034" y="2292"/>
                  </a:lnTo>
                  <a:lnTo>
                    <a:pt x="22684" y="1554"/>
                  </a:lnTo>
                  <a:lnTo>
                    <a:pt x="21284" y="968"/>
                  </a:lnTo>
                  <a:lnTo>
                    <a:pt x="19782" y="510"/>
                  </a:lnTo>
                  <a:lnTo>
                    <a:pt x="18254" y="179"/>
                  </a:lnTo>
                  <a:lnTo>
                    <a:pt x="16650"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4;p37">
              <a:extLst>
                <a:ext uri="{FF2B5EF4-FFF2-40B4-BE49-F238E27FC236}">
                  <a16:creationId xmlns:a16="http://schemas.microsoft.com/office/drawing/2014/main" id="{7B537E3B-C2F0-4D50-82DC-7D0E4FE1BF90}"/>
                </a:ext>
              </a:extLst>
            </p:cNvPr>
            <p:cNvSpPr/>
            <p:nvPr/>
          </p:nvSpPr>
          <p:spPr>
            <a:xfrm>
              <a:off x="523900" y="857050"/>
              <a:ext cx="110125" cy="21675"/>
            </a:xfrm>
            <a:custGeom>
              <a:avLst/>
              <a:gdLst/>
              <a:ahLst/>
              <a:cxnLst/>
              <a:rect l="l" t="t" r="r" b="b"/>
              <a:pathLst>
                <a:path w="4405" h="867" fill="none" extrusionOk="0">
                  <a:moveTo>
                    <a:pt x="4404" y="866"/>
                  </a:moveTo>
                  <a:lnTo>
                    <a:pt x="4175" y="662"/>
                  </a:lnTo>
                  <a:lnTo>
                    <a:pt x="3666" y="306"/>
                  </a:lnTo>
                  <a:lnTo>
                    <a:pt x="2800" y="1"/>
                  </a:lnTo>
                  <a:lnTo>
                    <a:pt x="1604" y="1"/>
                  </a:lnTo>
                  <a:lnTo>
                    <a:pt x="738"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5;p37">
              <a:extLst>
                <a:ext uri="{FF2B5EF4-FFF2-40B4-BE49-F238E27FC236}">
                  <a16:creationId xmlns:a16="http://schemas.microsoft.com/office/drawing/2014/main" id="{BCC7CC99-C097-41EE-B454-3570A64A45F8}"/>
                </a:ext>
              </a:extLst>
            </p:cNvPr>
            <p:cNvSpPr/>
            <p:nvPr/>
          </p:nvSpPr>
          <p:spPr>
            <a:xfrm>
              <a:off x="884775" y="857050"/>
              <a:ext cx="110125" cy="21675"/>
            </a:xfrm>
            <a:custGeom>
              <a:avLst/>
              <a:gdLst/>
              <a:ahLst/>
              <a:cxnLst/>
              <a:rect l="l" t="t" r="r" b="b"/>
              <a:pathLst>
                <a:path w="4405" h="867" fill="none" extrusionOk="0">
                  <a:moveTo>
                    <a:pt x="4405" y="866"/>
                  </a:moveTo>
                  <a:lnTo>
                    <a:pt x="4175" y="662"/>
                  </a:lnTo>
                  <a:lnTo>
                    <a:pt x="3641" y="306"/>
                  </a:lnTo>
                  <a:lnTo>
                    <a:pt x="2801" y="1"/>
                  </a:lnTo>
                  <a:lnTo>
                    <a:pt x="1604" y="1"/>
                  </a:lnTo>
                  <a:lnTo>
                    <a:pt x="738"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26;p37">
              <a:extLst>
                <a:ext uri="{FF2B5EF4-FFF2-40B4-BE49-F238E27FC236}">
                  <a16:creationId xmlns:a16="http://schemas.microsoft.com/office/drawing/2014/main" id="{2AE359E9-DE75-4DE4-BA65-DE18F997D760}"/>
                </a:ext>
              </a:extLst>
            </p:cNvPr>
            <p:cNvSpPr/>
            <p:nvPr/>
          </p:nvSpPr>
          <p:spPr>
            <a:xfrm>
              <a:off x="697650" y="1161925"/>
              <a:ext cx="123500" cy="35650"/>
            </a:xfrm>
            <a:custGeom>
              <a:avLst/>
              <a:gdLst/>
              <a:ahLst/>
              <a:cxnLst/>
              <a:rect l="l" t="t" r="r" b="b"/>
              <a:pathLst>
                <a:path w="4940" h="1426" fill="none" extrusionOk="0">
                  <a:moveTo>
                    <a:pt x="0" y="0"/>
                  </a:moveTo>
                  <a:lnTo>
                    <a:pt x="128" y="306"/>
                  </a:lnTo>
                  <a:lnTo>
                    <a:pt x="611" y="815"/>
                  </a:lnTo>
                  <a:lnTo>
                    <a:pt x="1248" y="1197"/>
                  </a:lnTo>
                  <a:lnTo>
                    <a:pt x="2037" y="1426"/>
                  </a:lnTo>
                  <a:lnTo>
                    <a:pt x="2470" y="1426"/>
                  </a:lnTo>
                  <a:lnTo>
                    <a:pt x="2903" y="1426"/>
                  </a:lnTo>
                  <a:lnTo>
                    <a:pt x="3666" y="1222"/>
                  </a:lnTo>
                  <a:lnTo>
                    <a:pt x="4303" y="840"/>
                  </a:lnTo>
                  <a:lnTo>
                    <a:pt x="4787" y="331"/>
                  </a:lnTo>
                  <a:lnTo>
                    <a:pt x="4939" y="26"/>
                  </a:lnTo>
                </a:path>
              </a:pathLst>
            </a:custGeom>
            <a:noFill/>
            <a:ln w="21000" cap="rnd" cmpd="sng">
              <a:solidFill>
                <a:srgbClr val="AE4C3F"/>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27;p37">
              <a:extLst>
                <a:ext uri="{FF2B5EF4-FFF2-40B4-BE49-F238E27FC236}">
                  <a16:creationId xmlns:a16="http://schemas.microsoft.com/office/drawing/2014/main" id="{F053F64C-74DA-4E5A-B65A-A65A43D41199}"/>
                </a:ext>
              </a:extLst>
            </p:cNvPr>
            <p:cNvSpPr/>
            <p:nvPr/>
          </p:nvSpPr>
          <p:spPr>
            <a:xfrm>
              <a:off x="1280650" y="970350"/>
              <a:ext cx="357075" cy="585575"/>
            </a:xfrm>
            <a:custGeom>
              <a:avLst/>
              <a:gdLst/>
              <a:ahLst/>
              <a:cxnLst/>
              <a:rect l="l" t="t" r="r" b="b"/>
              <a:pathLst>
                <a:path w="14283" h="23423" extrusionOk="0">
                  <a:moveTo>
                    <a:pt x="9217" y="0"/>
                  </a:moveTo>
                  <a:lnTo>
                    <a:pt x="8784" y="77"/>
                  </a:lnTo>
                  <a:lnTo>
                    <a:pt x="8427" y="357"/>
                  </a:lnTo>
                  <a:lnTo>
                    <a:pt x="8173" y="738"/>
                  </a:lnTo>
                  <a:lnTo>
                    <a:pt x="8096" y="993"/>
                  </a:lnTo>
                  <a:lnTo>
                    <a:pt x="6365" y="8529"/>
                  </a:lnTo>
                  <a:lnTo>
                    <a:pt x="6060" y="8453"/>
                  </a:lnTo>
                  <a:lnTo>
                    <a:pt x="7587" y="1757"/>
                  </a:lnTo>
                  <a:lnTo>
                    <a:pt x="7638" y="1502"/>
                  </a:lnTo>
                  <a:lnTo>
                    <a:pt x="7587" y="1019"/>
                  </a:lnTo>
                  <a:lnTo>
                    <a:pt x="7384" y="637"/>
                  </a:lnTo>
                  <a:lnTo>
                    <a:pt x="7027" y="357"/>
                  </a:lnTo>
                  <a:lnTo>
                    <a:pt x="6824" y="280"/>
                  </a:lnTo>
                  <a:lnTo>
                    <a:pt x="6620" y="255"/>
                  </a:lnTo>
                  <a:lnTo>
                    <a:pt x="6187" y="357"/>
                  </a:lnTo>
                  <a:lnTo>
                    <a:pt x="5831" y="611"/>
                  </a:lnTo>
                  <a:lnTo>
                    <a:pt x="5576" y="1019"/>
                  </a:lnTo>
                  <a:lnTo>
                    <a:pt x="5500" y="1273"/>
                  </a:lnTo>
                  <a:lnTo>
                    <a:pt x="3387" y="10413"/>
                  </a:lnTo>
                  <a:lnTo>
                    <a:pt x="3157" y="9547"/>
                  </a:lnTo>
                  <a:lnTo>
                    <a:pt x="2648" y="8172"/>
                  </a:lnTo>
                  <a:lnTo>
                    <a:pt x="2139" y="7205"/>
                  </a:lnTo>
                  <a:lnTo>
                    <a:pt x="1630" y="6594"/>
                  </a:lnTo>
                  <a:lnTo>
                    <a:pt x="968" y="6110"/>
                  </a:lnTo>
                  <a:lnTo>
                    <a:pt x="408" y="6034"/>
                  </a:lnTo>
                  <a:lnTo>
                    <a:pt x="332" y="6059"/>
                  </a:lnTo>
                  <a:lnTo>
                    <a:pt x="179" y="6136"/>
                  </a:lnTo>
                  <a:lnTo>
                    <a:pt x="1" y="6441"/>
                  </a:lnTo>
                  <a:lnTo>
                    <a:pt x="1" y="6950"/>
                  </a:lnTo>
                  <a:lnTo>
                    <a:pt x="51" y="7052"/>
                  </a:lnTo>
                  <a:lnTo>
                    <a:pt x="561" y="9980"/>
                  </a:lnTo>
                  <a:lnTo>
                    <a:pt x="1172" y="13493"/>
                  </a:lnTo>
                  <a:lnTo>
                    <a:pt x="1223" y="13875"/>
                  </a:lnTo>
                  <a:lnTo>
                    <a:pt x="1426" y="14537"/>
                  </a:lnTo>
                  <a:lnTo>
                    <a:pt x="1910" y="15301"/>
                  </a:lnTo>
                  <a:lnTo>
                    <a:pt x="2954" y="16116"/>
                  </a:lnTo>
                  <a:lnTo>
                    <a:pt x="3183" y="16192"/>
                  </a:lnTo>
                  <a:lnTo>
                    <a:pt x="1859" y="21844"/>
                  </a:lnTo>
                  <a:lnTo>
                    <a:pt x="8809" y="23422"/>
                  </a:lnTo>
                  <a:lnTo>
                    <a:pt x="10159" y="17669"/>
                  </a:lnTo>
                  <a:lnTo>
                    <a:pt x="10286" y="17694"/>
                  </a:lnTo>
                  <a:lnTo>
                    <a:pt x="10719" y="17592"/>
                  </a:lnTo>
                  <a:lnTo>
                    <a:pt x="11228" y="17312"/>
                  </a:lnTo>
                  <a:lnTo>
                    <a:pt x="11635" y="16778"/>
                  </a:lnTo>
                  <a:lnTo>
                    <a:pt x="11763" y="16396"/>
                  </a:lnTo>
                  <a:lnTo>
                    <a:pt x="12094" y="14944"/>
                  </a:lnTo>
                  <a:lnTo>
                    <a:pt x="12832" y="11737"/>
                  </a:lnTo>
                  <a:lnTo>
                    <a:pt x="13086" y="10617"/>
                  </a:lnTo>
                  <a:lnTo>
                    <a:pt x="13214" y="10107"/>
                  </a:lnTo>
                  <a:lnTo>
                    <a:pt x="14232" y="5627"/>
                  </a:lnTo>
                  <a:lnTo>
                    <a:pt x="14283" y="5397"/>
                  </a:lnTo>
                  <a:lnTo>
                    <a:pt x="14232" y="4965"/>
                  </a:lnTo>
                  <a:lnTo>
                    <a:pt x="14028" y="4608"/>
                  </a:lnTo>
                  <a:lnTo>
                    <a:pt x="13723" y="4354"/>
                  </a:lnTo>
                  <a:lnTo>
                    <a:pt x="13519" y="4277"/>
                  </a:lnTo>
                  <a:lnTo>
                    <a:pt x="13341" y="4252"/>
                  </a:lnTo>
                  <a:lnTo>
                    <a:pt x="12934" y="4354"/>
                  </a:lnTo>
                  <a:lnTo>
                    <a:pt x="12603" y="4583"/>
                  </a:lnTo>
                  <a:lnTo>
                    <a:pt x="12374" y="4965"/>
                  </a:lnTo>
                  <a:lnTo>
                    <a:pt x="12297" y="5194"/>
                  </a:lnTo>
                  <a:lnTo>
                    <a:pt x="11253" y="9649"/>
                  </a:lnTo>
                  <a:lnTo>
                    <a:pt x="10872" y="9573"/>
                  </a:lnTo>
                  <a:lnTo>
                    <a:pt x="12323" y="3284"/>
                  </a:lnTo>
                  <a:lnTo>
                    <a:pt x="12374" y="3030"/>
                  </a:lnTo>
                  <a:lnTo>
                    <a:pt x="12323" y="2546"/>
                  </a:lnTo>
                  <a:lnTo>
                    <a:pt x="12094" y="2164"/>
                  </a:lnTo>
                  <a:lnTo>
                    <a:pt x="11763" y="1884"/>
                  </a:lnTo>
                  <a:lnTo>
                    <a:pt x="11559" y="1808"/>
                  </a:lnTo>
                  <a:lnTo>
                    <a:pt x="11330" y="1782"/>
                  </a:lnTo>
                  <a:lnTo>
                    <a:pt x="10922" y="1884"/>
                  </a:lnTo>
                  <a:lnTo>
                    <a:pt x="10566" y="2139"/>
                  </a:lnTo>
                  <a:lnTo>
                    <a:pt x="10286" y="2546"/>
                  </a:lnTo>
                  <a:lnTo>
                    <a:pt x="10235" y="2801"/>
                  </a:lnTo>
                  <a:lnTo>
                    <a:pt x="8784" y="9089"/>
                  </a:lnTo>
                  <a:lnTo>
                    <a:pt x="8478" y="9013"/>
                  </a:lnTo>
                  <a:lnTo>
                    <a:pt x="10210" y="1477"/>
                  </a:lnTo>
                  <a:lnTo>
                    <a:pt x="10235" y="1222"/>
                  </a:lnTo>
                  <a:lnTo>
                    <a:pt x="10184" y="764"/>
                  </a:lnTo>
                  <a:lnTo>
                    <a:pt x="9980" y="357"/>
                  </a:lnTo>
                  <a:lnTo>
                    <a:pt x="9649" y="77"/>
                  </a:lnTo>
                  <a:lnTo>
                    <a:pt x="9420" y="26"/>
                  </a:lnTo>
                  <a:lnTo>
                    <a:pt x="9217" y="0"/>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8;p37">
              <a:extLst>
                <a:ext uri="{FF2B5EF4-FFF2-40B4-BE49-F238E27FC236}">
                  <a16:creationId xmlns:a16="http://schemas.microsoft.com/office/drawing/2014/main" id="{8497CC46-D4E3-406B-8255-DEA00F23EECB}"/>
                </a:ext>
              </a:extLst>
            </p:cNvPr>
            <p:cNvSpPr/>
            <p:nvPr/>
          </p:nvSpPr>
          <p:spPr>
            <a:xfrm>
              <a:off x="1365300" y="123002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9;p37">
              <a:extLst>
                <a:ext uri="{FF2B5EF4-FFF2-40B4-BE49-F238E27FC236}">
                  <a16:creationId xmlns:a16="http://schemas.microsoft.com/office/drawing/2014/main" id="{EEC8069A-F166-469E-833B-0C41CBE2D3C4}"/>
                </a:ext>
              </a:extLst>
            </p:cNvPr>
            <p:cNvSpPr/>
            <p:nvPr/>
          </p:nvSpPr>
          <p:spPr>
            <a:xfrm>
              <a:off x="1398400" y="1174650"/>
              <a:ext cx="190975" cy="55400"/>
            </a:xfrm>
            <a:custGeom>
              <a:avLst/>
              <a:gdLst/>
              <a:ahLst/>
              <a:cxnLst/>
              <a:rect l="l" t="t" r="r" b="b"/>
              <a:pathLst>
                <a:path w="7639" h="2216" extrusionOk="0">
                  <a:moveTo>
                    <a:pt x="102" y="0"/>
                  </a:moveTo>
                  <a:lnTo>
                    <a:pt x="0" y="484"/>
                  </a:lnTo>
                  <a:lnTo>
                    <a:pt x="7536" y="2215"/>
                  </a:lnTo>
                  <a:lnTo>
                    <a:pt x="7638" y="1732"/>
                  </a:lnTo>
                  <a:lnTo>
                    <a:pt x="6569" y="1477"/>
                  </a:lnTo>
                  <a:lnTo>
                    <a:pt x="6543" y="1477"/>
                  </a:lnTo>
                  <a:lnTo>
                    <a:pt x="6162"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30;p37">
              <a:extLst>
                <a:ext uri="{FF2B5EF4-FFF2-40B4-BE49-F238E27FC236}">
                  <a16:creationId xmlns:a16="http://schemas.microsoft.com/office/drawing/2014/main" id="{34D8ACEC-0340-4921-93E9-D5BBFC146174}"/>
                </a:ext>
              </a:extLst>
            </p:cNvPr>
            <p:cNvSpPr/>
            <p:nvPr/>
          </p:nvSpPr>
          <p:spPr>
            <a:xfrm>
              <a:off x="1365300" y="1223650"/>
              <a:ext cx="105675" cy="159150"/>
            </a:xfrm>
            <a:custGeom>
              <a:avLst/>
              <a:gdLst/>
              <a:ahLst/>
              <a:cxnLst/>
              <a:rect l="l" t="t" r="r" b="b"/>
              <a:pathLst>
                <a:path w="4227" h="6366" extrusionOk="0">
                  <a:moveTo>
                    <a:pt x="77" y="1"/>
                  </a:moveTo>
                  <a:lnTo>
                    <a:pt x="52" y="26"/>
                  </a:lnTo>
                  <a:lnTo>
                    <a:pt x="1" y="255"/>
                  </a:lnTo>
                  <a:lnTo>
                    <a:pt x="230" y="306"/>
                  </a:lnTo>
                  <a:lnTo>
                    <a:pt x="1121" y="612"/>
                  </a:lnTo>
                  <a:lnTo>
                    <a:pt x="1859" y="1019"/>
                  </a:lnTo>
                  <a:lnTo>
                    <a:pt x="2597" y="1656"/>
                  </a:lnTo>
                  <a:lnTo>
                    <a:pt x="3259" y="2572"/>
                  </a:lnTo>
                  <a:lnTo>
                    <a:pt x="3718" y="3794"/>
                  </a:lnTo>
                  <a:lnTo>
                    <a:pt x="3896" y="5347"/>
                  </a:lnTo>
                  <a:lnTo>
                    <a:pt x="3819" y="6315"/>
                  </a:lnTo>
                  <a:lnTo>
                    <a:pt x="4099" y="6365"/>
                  </a:lnTo>
                  <a:lnTo>
                    <a:pt x="4150" y="6213"/>
                  </a:lnTo>
                  <a:lnTo>
                    <a:pt x="4227" y="5118"/>
                  </a:lnTo>
                  <a:lnTo>
                    <a:pt x="4176" y="4125"/>
                  </a:lnTo>
                  <a:lnTo>
                    <a:pt x="3896" y="3005"/>
                  </a:lnTo>
                  <a:lnTo>
                    <a:pt x="3336" y="1936"/>
                  </a:lnTo>
                  <a:lnTo>
                    <a:pt x="2394" y="968"/>
                  </a:lnTo>
                  <a:lnTo>
                    <a:pt x="1375" y="383"/>
                  </a:lnTo>
                  <a:lnTo>
                    <a:pt x="535" y="103"/>
                  </a:lnTo>
                  <a:lnTo>
                    <a:pt x="77"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31;p37">
              <a:extLst>
                <a:ext uri="{FF2B5EF4-FFF2-40B4-BE49-F238E27FC236}">
                  <a16:creationId xmlns:a16="http://schemas.microsoft.com/office/drawing/2014/main" id="{B4840391-3F9A-42FE-B3A6-D2A939B09244}"/>
                </a:ext>
              </a:extLst>
            </p:cNvPr>
            <p:cNvSpPr/>
            <p:nvPr/>
          </p:nvSpPr>
          <p:spPr>
            <a:xfrm>
              <a:off x="1343025" y="1403775"/>
              <a:ext cx="183975" cy="84675"/>
            </a:xfrm>
            <a:custGeom>
              <a:avLst/>
              <a:gdLst/>
              <a:ahLst/>
              <a:cxnLst/>
              <a:rect l="l" t="t" r="r" b="b"/>
              <a:pathLst>
                <a:path w="7359" h="3387" extrusionOk="0">
                  <a:moveTo>
                    <a:pt x="408" y="1"/>
                  </a:moveTo>
                  <a:lnTo>
                    <a:pt x="1"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2;p37">
              <a:extLst>
                <a:ext uri="{FF2B5EF4-FFF2-40B4-BE49-F238E27FC236}">
                  <a16:creationId xmlns:a16="http://schemas.microsoft.com/office/drawing/2014/main" id="{DFD1DA0E-2868-41C0-802B-D28D19AF0625}"/>
                </a:ext>
              </a:extLst>
            </p:cNvPr>
            <p:cNvSpPr/>
            <p:nvPr/>
          </p:nvSpPr>
          <p:spPr>
            <a:xfrm>
              <a:off x="1303575" y="1425425"/>
              <a:ext cx="237425" cy="100575"/>
            </a:xfrm>
            <a:custGeom>
              <a:avLst/>
              <a:gdLst/>
              <a:ahLst/>
              <a:cxnLst/>
              <a:rect l="l" t="t" r="r" b="b"/>
              <a:pathLst>
                <a:path w="9497" h="4023" extrusionOk="0">
                  <a:moveTo>
                    <a:pt x="433" y="0"/>
                  </a:moveTo>
                  <a:lnTo>
                    <a:pt x="0" y="1935"/>
                  </a:lnTo>
                  <a:lnTo>
                    <a:pt x="9063" y="4023"/>
                  </a:lnTo>
                  <a:lnTo>
                    <a:pt x="9496" y="2113"/>
                  </a:lnTo>
                  <a:lnTo>
                    <a:pt x="433" y="0"/>
                  </a:lnTo>
                  <a:close/>
                </a:path>
              </a:pathLst>
            </a:custGeom>
            <a:solidFill>
              <a:srgbClr val="52C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3;p37">
              <a:extLst>
                <a:ext uri="{FF2B5EF4-FFF2-40B4-BE49-F238E27FC236}">
                  <a16:creationId xmlns:a16="http://schemas.microsoft.com/office/drawing/2014/main" id="{B0898165-3CE7-4069-A023-5EA2B31A690E}"/>
                </a:ext>
              </a:extLst>
            </p:cNvPr>
            <p:cNvSpPr/>
            <p:nvPr/>
          </p:nvSpPr>
          <p:spPr>
            <a:xfrm>
              <a:off x="1281300" y="1463600"/>
              <a:ext cx="251425" cy="105675"/>
            </a:xfrm>
            <a:custGeom>
              <a:avLst/>
              <a:gdLst/>
              <a:ahLst/>
              <a:cxnLst/>
              <a:rect l="l" t="t" r="r" b="b"/>
              <a:pathLst>
                <a:path w="10057" h="4227" extrusionOk="0">
                  <a:moveTo>
                    <a:pt x="967" y="1"/>
                  </a:moveTo>
                  <a:lnTo>
                    <a:pt x="0" y="4227"/>
                  </a:lnTo>
                  <a:lnTo>
                    <a:pt x="9547" y="4227"/>
                  </a:lnTo>
                  <a:lnTo>
                    <a:pt x="10056" y="2088"/>
                  </a:lnTo>
                  <a:lnTo>
                    <a:pt x="967"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849467666"/>
      </p:ext>
    </p:extLst>
  </p:cSld>
  <p:clrMapOvr>
    <a:masterClrMapping/>
  </p:clrMapOvr>
  <p:transition advTm="1809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3"/>
          <p:cNvSpPr txBox="1">
            <a:spLocks noGrp="1"/>
          </p:cNvSpPr>
          <p:nvPr>
            <p:ph type="title"/>
          </p:nvPr>
        </p:nvSpPr>
        <p:spPr>
          <a:xfrm>
            <a:off x="683568" y="627534"/>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omic Sans MS" panose="030F0702030302020204" pitchFamily="66" charset="0"/>
              </a:rPr>
              <a:t>Phase 2</a:t>
            </a:r>
            <a:endParaRPr dirty="0">
              <a:latin typeface="Comic Sans MS" panose="030F0702030302020204" pitchFamily="66" charset="0"/>
            </a:endParaRPr>
          </a:p>
        </p:txBody>
      </p:sp>
      <p:grpSp>
        <p:nvGrpSpPr>
          <p:cNvPr id="479" name="Google Shape;479;p23"/>
          <p:cNvGrpSpPr/>
          <p:nvPr/>
        </p:nvGrpSpPr>
        <p:grpSpPr>
          <a:xfrm flipH="1">
            <a:off x="7493797" y="3754514"/>
            <a:ext cx="1650213" cy="1388992"/>
            <a:chOff x="5987350" y="1879850"/>
            <a:chExt cx="1395175" cy="1174325"/>
          </a:xfrm>
        </p:grpSpPr>
        <p:sp>
          <p:nvSpPr>
            <p:cNvPr id="480" name="Google Shape;480;p23"/>
            <p:cNvSpPr/>
            <p:nvPr/>
          </p:nvSpPr>
          <p:spPr>
            <a:xfrm>
              <a:off x="6143300" y="2465400"/>
              <a:ext cx="315075" cy="493925"/>
            </a:xfrm>
            <a:custGeom>
              <a:avLst/>
              <a:gdLst/>
              <a:ahLst/>
              <a:cxnLst/>
              <a:rect l="l" t="t" r="r" b="b"/>
              <a:pathLst>
                <a:path w="12603" h="19757" extrusionOk="0">
                  <a:moveTo>
                    <a:pt x="0" y="1"/>
                  </a:moveTo>
                  <a:lnTo>
                    <a:pt x="0" y="19757"/>
                  </a:lnTo>
                  <a:lnTo>
                    <a:pt x="12602" y="19757"/>
                  </a:lnTo>
                  <a:lnTo>
                    <a:pt x="12602"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6555725" y="2465400"/>
              <a:ext cx="315075" cy="493925"/>
            </a:xfrm>
            <a:custGeom>
              <a:avLst/>
              <a:gdLst/>
              <a:ahLst/>
              <a:cxnLst/>
              <a:rect l="l" t="t" r="r" b="b"/>
              <a:pathLst>
                <a:path w="12603" h="19757" extrusionOk="0">
                  <a:moveTo>
                    <a:pt x="0" y="1"/>
                  </a:moveTo>
                  <a:lnTo>
                    <a:pt x="0" y="19757"/>
                  </a:lnTo>
                  <a:lnTo>
                    <a:pt x="12603" y="19757"/>
                  </a:lnTo>
                  <a:lnTo>
                    <a:pt x="12603"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6112750" y="2352125"/>
              <a:ext cx="68125" cy="190950"/>
            </a:xfrm>
            <a:custGeom>
              <a:avLst/>
              <a:gdLst/>
              <a:ahLst/>
              <a:cxnLst/>
              <a:rect l="l" t="t" r="r" b="b"/>
              <a:pathLst>
                <a:path w="2725" h="7638" extrusionOk="0">
                  <a:moveTo>
                    <a:pt x="2724" y="0"/>
                  </a:moveTo>
                  <a:lnTo>
                    <a:pt x="2190" y="26"/>
                  </a:lnTo>
                  <a:lnTo>
                    <a:pt x="1197" y="433"/>
                  </a:lnTo>
                  <a:lnTo>
                    <a:pt x="458" y="1197"/>
                  </a:lnTo>
                  <a:lnTo>
                    <a:pt x="51" y="2164"/>
                  </a:lnTo>
                  <a:lnTo>
                    <a:pt x="0" y="2724"/>
                  </a:lnTo>
                  <a:lnTo>
                    <a:pt x="0" y="4914"/>
                  </a:lnTo>
                  <a:lnTo>
                    <a:pt x="51" y="5448"/>
                  </a:lnTo>
                  <a:lnTo>
                    <a:pt x="458" y="6441"/>
                  </a:lnTo>
                  <a:lnTo>
                    <a:pt x="1197" y="7180"/>
                  </a:lnTo>
                  <a:lnTo>
                    <a:pt x="2190" y="7587"/>
                  </a:lnTo>
                  <a:lnTo>
                    <a:pt x="2724" y="7638"/>
                  </a:lnTo>
                  <a:lnTo>
                    <a:pt x="2724"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6836400" y="2352125"/>
              <a:ext cx="68125" cy="190950"/>
            </a:xfrm>
            <a:custGeom>
              <a:avLst/>
              <a:gdLst/>
              <a:ahLst/>
              <a:cxnLst/>
              <a:rect l="l" t="t" r="r" b="b"/>
              <a:pathLst>
                <a:path w="2725" h="7638" extrusionOk="0">
                  <a:moveTo>
                    <a:pt x="1" y="0"/>
                  </a:moveTo>
                  <a:lnTo>
                    <a:pt x="1" y="7638"/>
                  </a:lnTo>
                  <a:lnTo>
                    <a:pt x="561" y="7587"/>
                  </a:lnTo>
                  <a:lnTo>
                    <a:pt x="1528" y="7180"/>
                  </a:lnTo>
                  <a:lnTo>
                    <a:pt x="2267" y="6441"/>
                  </a:lnTo>
                  <a:lnTo>
                    <a:pt x="2699" y="5448"/>
                  </a:lnTo>
                  <a:lnTo>
                    <a:pt x="2725" y="4914"/>
                  </a:lnTo>
                  <a:lnTo>
                    <a:pt x="2725" y="2724"/>
                  </a:lnTo>
                  <a:lnTo>
                    <a:pt x="2699" y="2164"/>
                  </a:lnTo>
                  <a:lnTo>
                    <a:pt x="2267" y="1197"/>
                  </a:lnTo>
                  <a:lnTo>
                    <a:pt x="1528" y="433"/>
                  </a:lnTo>
                  <a:lnTo>
                    <a:pt x="561" y="26"/>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6403600" y="2740375"/>
              <a:ext cx="210700" cy="263525"/>
            </a:xfrm>
            <a:custGeom>
              <a:avLst/>
              <a:gdLst/>
              <a:ahLst/>
              <a:cxnLst/>
              <a:rect l="l" t="t" r="r" b="b"/>
              <a:pathLst>
                <a:path w="8428" h="10541" extrusionOk="0">
                  <a:moveTo>
                    <a:pt x="1" y="0"/>
                  </a:moveTo>
                  <a:lnTo>
                    <a:pt x="1" y="10540"/>
                  </a:lnTo>
                  <a:lnTo>
                    <a:pt x="8428" y="10540"/>
                  </a:lnTo>
                  <a:lnTo>
                    <a:pt x="8428"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6157925" y="1924400"/>
              <a:ext cx="701425" cy="875825"/>
            </a:xfrm>
            <a:custGeom>
              <a:avLst/>
              <a:gdLst/>
              <a:ahLst/>
              <a:cxnLst/>
              <a:rect l="l" t="t" r="r" b="b"/>
              <a:pathLst>
                <a:path w="28057" h="35033" extrusionOk="0">
                  <a:moveTo>
                    <a:pt x="14028" y="1"/>
                  </a:moveTo>
                  <a:lnTo>
                    <a:pt x="13316" y="26"/>
                  </a:lnTo>
                  <a:lnTo>
                    <a:pt x="11890" y="179"/>
                  </a:lnTo>
                  <a:lnTo>
                    <a:pt x="10515" y="459"/>
                  </a:lnTo>
                  <a:lnTo>
                    <a:pt x="9217" y="867"/>
                  </a:lnTo>
                  <a:lnTo>
                    <a:pt x="7944" y="1401"/>
                  </a:lnTo>
                  <a:lnTo>
                    <a:pt x="6747" y="2038"/>
                  </a:lnTo>
                  <a:lnTo>
                    <a:pt x="5627" y="2801"/>
                  </a:lnTo>
                  <a:lnTo>
                    <a:pt x="4609" y="3642"/>
                  </a:lnTo>
                  <a:lnTo>
                    <a:pt x="3641" y="4609"/>
                  </a:lnTo>
                  <a:lnTo>
                    <a:pt x="2801" y="5653"/>
                  </a:lnTo>
                  <a:lnTo>
                    <a:pt x="2037" y="6773"/>
                  </a:lnTo>
                  <a:lnTo>
                    <a:pt x="1375" y="7944"/>
                  </a:lnTo>
                  <a:lnTo>
                    <a:pt x="866" y="9217"/>
                  </a:lnTo>
                  <a:lnTo>
                    <a:pt x="433" y="10541"/>
                  </a:lnTo>
                  <a:lnTo>
                    <a:pt x="153" y="11890"/>
                  </a:lnTo>
                  <a:lnTo>
                    <a:pt x="26" y="13316"/>
                  </a:lnTo>
                  <a:lnTo>
                    <a:pt x="1" y="14029"/>
                  </a:lnTo>
                  <a:lnTo>
                    <a:pt x="1" y="21004"/>
                  </a:lnTo>
                  <a:lnTo>
                    <a:pt x="26" y="21743"/>
                  </a:lnTo>
                  <a:lnTo>
                    <a:pt x="153" y="23143"/>
                  </a:lnTo>
                  <a:lnTo>
                    <a:pt x="433" y="24518"/>
                  </a:lnTo>
                  <a:lnTo>
                    <a:pt x="866" y="25842"/>
                  </a:lnTo>
                  <a:lnTo>
                    <a:pt x="1375" y="27089"/>
                  </a:lnTo>
                  <a:lnTo>
                    <a:pt x="2037" y="28286"/>
                  </a:lnTo>
                  <a:lnTo>
                    <a:pt x="2801" y="29406"/>
                  </a:lnTo>
                  <a:lnTo>
                    <a:pt x="3641" y="30450"/>
                  </a:lnTo>
                  <a:lnTo>
                    <a:pt x="4609" y="31392"/>
                  </a:lnTo>
                  <a:lnTo>
                    <a:pt x="5627" y="32257"/>
                  </a:lnTo>
                  <a:lnTo>
                    <a:pt x="6747" y="33021"/>
                  </a:lnTo>
                  <a:lnTo>
                    <a:pt x="7944" y="33657"/>
                  </a:lnTo>
                  <a:lnTo>
                    <a:pt x="9217" y="34192"/>
                  </a:lnTo>
                  <a:lnTo>
                    <a:pt x="10515" y="34599"/>
                  </a:lnTo>
                  <a:lnTo>
                    <a:pt x="11890" y="34879"/>
                  </a:lnTo>
                  <a:lnTo>
                    <a:pt x="13316" y="35032"/>
                  </a:lnTo>
                  <a:lnTo>
                    <a:pt x="14767" y="35032"/>
                  </a:lnTo>
                  <a:lnTo>
                    <a:pt x="16167" y="34879"/>
                  </a:lnTo>
                  <a:lnTo>
                    <a:pt x="17542" y="34599"/>
                  </a:lnTo>
                  <a:lnTo>
                    <a:pt x="18866" y="34192"/>
                  </a:lnTo>
                  <a:lnTo>
                    <a:pt x="20113" y="33657"/>
                  </a:lnTo>
                  <a:lnTo>
                    <a:pt x="21310" y="33021"/>
                  </a:lnTo>
                  <a:lnTo>
                    <a:pt x="22430" y="32257"/>
                  </a:lnTo>
                  <a:lnTo>
                    <a:pt x="23474" y="31392"/>
                  </a:lnTo>
                  <a:lnTo>
                    <a:pt x="24416" y="30450"/>
                  </a:lnTo>
                  <a:lnTo>
                    <a:pt x="25281" y="29406"/>
                  </a:lnTo>
                  <a:lnTo>
                    <a:pt x="26045" y="28286"/>
                  </a:lnTo>
                  <a:lnTo>
                    <a:pt x="26682" y="27089"/>
                  </a:lnTo>
                  <a:lnTo>
                    <a:pt x="27216" y="25842"/>
                  </a:lnTo>
                  <a:lnTo>
                    <a:pt x="27624" y="24518"/>
                  </a:lnTo>
                  <a:lnTo>
                    <a:pt x="27904" y="23143"/>
                  </a:lnTo>
                  <a:lnTo>
                    <a:pt x="28056" y="21743"/>
                  </a:lnTo>
                  <a:lnTo>
                    <a:pt x="28056" y="21004"/>
                  </a:lnTo>
                  <a:lnTo>
                    <a:pt x="28056" y="14029"/>
                  </a:lnTo>
                  <a:lnTo>
                    <a:pt x="28056" y="13316"/>
                  </a:lnTo>
                  <a:lnTo>
                    <a:pt x="27904" y="11890"/>
                  </a:lnTo>
                  <a:lnTo>
                    <a:pt x="27624" y="10541"/>
                  </a:lnTo>
                  <a:lnTo>
                    <a:pt x="27216" y="9217"/>
                  </a:lnTo>
                  <a:lnTo>
                    <a:pt x="26682" y="7944"/>
                  </a:lnTo>
                  <a:lnTo>
                    <a:pt x="26045" y="6773"/>
                  </a:lnTo>
                  <a:lnTo>
                    <a:pt x="25281" y="5653"/>
                  </a:lnTo>
                  <a:lnTo>
                    <a:pt x="24416" y="4609"/>
                  </a:lnTo>
                  <a:lnTo>
                    <a:pt x="23474" y="3642"/>
                  </a:lnTo>
                  <a:lnTo>
                    <a:pt x="22430" y="2801"/>
                  </a:lnTo>
                  <a:lnTo>
                    <a:pt x="21310" y="2038"/>
                  </a:lnTo>
                  <a:lnTo>
                    <a:pt x="20113" y="1401"/>
                  </a:lnTo>
                  <a:lnTo>
                    <a:pt x="18866" y="867"/>
                  </a:lnTo>
                  <a:lnTo>
                    <a:pt x="17542" y="459"/>
                  </a:lnTo>
                  <a:lnTo>
                    <a:pt x="16167" y="179"/>
                  </a:lnTo>
                  <a:lnTo>
                    <a:pt x="14767" y="26"/>
                  </a:lnTo>
                  <a:lnTo>
                    <a:pt x="14028"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5987350" y="2844100"/>
              <a:ext cx="1042575" cy="210075"/>
            </a:xfrm>
            <a:custGeom>
              <a:avLst/>
              <a:gdLst/>
              <a:ahLst/>
              <a:cxnLst/>
              <a:rect l="l" t="t" r="r" b="b"/>
              <a:pathLst>
                <a:path w="41703" h="8403" extrusionOk="0">
                  <a:moveTo>
                    <a:pt x="16651" y="1"/>
                  </a:moveTo>
                  <a:lnTo>
                    <a:pt x="12323" y="154"/>
                  </a:lnTo>
                  <a:lnTo>
                    <a:pt x="11177" y="179"/>
                  </a:lnTo>
                  <a:lnTo>
                    <a:pt x="9140" y="485"/>
                  </a:lnTo>
                  <a:lnTo>
                    <a:pt x="7307" y="1070"/>
                  </a:lnTo>
                  <a:lnTo>
                    <a:pt x="5703" y="1910"/>
                  </a:lnTo>
                  <a:lnTo>
                    <a:pt x="4227" y="3005"/>
                  </a:lnTo>
                  <a:lnTo>
                    <a:pt x="2903" y="4303"/>
                  </a:lnTo>
                  <a:lnTo>
                    <a:pt x="1706" y="5805"/>
                  </a:lnTo>
                  <a:lnTo>
                    <a:pt x="561" y="7486"/>
                  </a:lnTo>
                  <a:lnTo>
                    <a:pt x="1" y="8402"/>
                  </a:lnTo>
                  <a:lnTo>
                    <a:pt x="41702" y="8402"/>
                  </a:lnTo>
                  <a:lnTo>
                    <a:pt x="41168" y="7486"/>
                  </a:lnTo>
                  <a:lnTo>
                    <a:pt x="40022" y="5805"/>
                  </a:lnTo>
                  <a:lnTo>
                    <a:pt x="38800" y="4303"/>
                  </a:lnTo>
                  <a:lnTo>
                    <a:pt x="37476" y="3005"/>
                  </a:lnTo>
                  <a:lnTo>
                    <a:pt x="36025" y="1910"/>
                  </a:lnTo>
                  <a:lnTo>
                    <a:pt x="34396" y="1070"/>
                  </a:lnTo>
                  <a:lnTo>
                    <a:pt x="32588" y="485"/>
                  </a:lnTo>
                  <a:lnTo>
                    <a:pt x="30526" y="179"/>
                  </a:lnTo>
                  <a:lnTo>
                    <a:pt x="29406" y="154"/>
                  </a:lnTo>
                  <a:lnTo>
                    <a:pt x="25078" y="1"/>
                  </a:lnTo>
                  <a:lnTo>
                    <a:pt x="25052" y="434"/>
                  </a:lnTo>
                  <a:lnTo>
                    <a:pt x="24874" y="1248"/>
                  </a:lnTo>
                  <a:lnTo>
                    <a:pt x="24568" y="2012"/>
                  </a:lnTo>
                  <a:lnTo>
                    <a:pt x="24110" y="2674"/>
                  </a:lnTo>
                  <a:lnTo>
                    <a:pt x="23550" y="3260"/>
                  </a:lnTo>
                  <a:lnTo>
                    <a:pt x="22863" y="3718"/>
                  </a:lnTo>
                  <a:lnTo>
                    <a:pt x="22124" y="4023"/>
                  </a:lnTo>
                  <a:lnTo>
                    <a:pt x="21284" y="4202"/>
                  </a:lnTo>
                  <a:lnTo>
                    <a:pt x="20419" y="4202"/>
                  </a:lnTo>
                  <a:lnTo>
                    <a:pt x="19604" y="4023"/>
                  </a:lnTo>
                  <a:lnTo>
                    <a:pt x="18840" y="3718"/>
                  </a:lnTo>
                  <a:lnTo>
                    <a:pt x="18178" y="3260"/>
                  </a:lnTo>
                  <a:lnTo>
                    <a:pt x="17593" y="2674"/>
                  </a:lnTo>
                  <a:lnTo>
                    <a:pt x="17160" y="2012"/>
                  </a:lnTo>
                  <a:lnTo>
                    <a:pt x="16829" y="1248"/>
                  </a:lnTo>
                  <a:lnTo>
                    <a:pt x="16651" y="434"/>
                  </a:lnTo>
                  <a:lnTo>
                    <a:pt x="16651" y="1"/>
                  </a:lnTo>
                  <a:close/>
                </a:path>
              </a:pathLst>
            </a:custGeom>
            <a:solidFill>
              <a:srgbClr val="CD3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p:nvPr/>
          </p:nvSpPr>
          <p:spPr>
            <a:xfrm>
              <a:off x="6364150" y="2844100"/>
              <a:ext cx="288975" cy="149600"/>
            </a:xfrm>
            <a:custGeom>
              <a:avLst/>
              <a:gdLst/>
              <a:ahLst/>
              <a:cxnLst/>
              <a:rect l="l" t="t" r="r" b="b"/>
              <a:pathLst>
                <a:path w="11559" h="5984" extrusionOk="0">
                  <a:moveTo>
                    <a:pt x="1579" y="1"/>
                  </a:moveTo>
                  <a:lnTo>
                    <a:pt x="26" y="52"/>
                  </a:lnTo>
                  <a:lnTo>
                    <a:pt x="0" y="128"/>
                  </a:lnTo>
                  <a:lnTo>
                    <a:pt x="0" y="205"/>
                  </a:lnTo>
                  <a:lnTo>
                    <a:pt x="26" y="790"/>
                  </a:lnTo>
                  <a:lnTo>
                    <a:pt x="255" y="1910"/>
                  </a:lnTo>
                  <a:lnTo>
                    <a:pt x="688" y="2954"/>
                  </a:lnTo>
                  <a:lnTo>
                    <a:pt x="1324" y="3871"/>
                  </a:lnTo>
                  <a:lnTo>
                    <a:pt x="2113" y="4660"/>
                  </a:lnTo>
                  <a:lnTo>
                    <a:pt x="3030" y="5296"/>
                  </a:lnTo>
                  <a:lnTo>
                    <a:pt x="4074" y="5729"/>
                  </a:lnTo>
                  <a:lnTo>
                    <a:pt x="5194" y="5958"/>
                  </a:lnTo>
                  <a:lnTo>
                    <a:pt x="5779" y="5984"/>
                  </a:lnTo>
                  <a:lnTo>
                    <a:pt x="6390" y="5958"/>
                  </a:lnTo>
                  <a:lnTo>
                    <a:pt x="7511" y="5729"/>
                  </a:lnTo>
                  <a:lnTo>
                    <a:pt x="8555" y="5296"/>
                  </a:lnTo>
                  <a:lnTo>
                    <a:pt x="9471" y="4660"/>
                  </a:lnTo>
                  <a:lnTo>
                    <a:pt x="10260" y="3871"/>
                  </a:lnTo>
                  <a:lnTo>
                    <a:pt x="10871" y="2954"/>
                  </a:lnTo>
                  <a:lnTo>
                    <a:pt x="11304" y="1910"/>
                  </a:lnTo>
                  <a:lnTo>
                    <a:pt x="11533" y="790"/>
                  </a:lnTo>
                  <a:lnTo>
                    <a:pt x="11559" y="205"/>
                  </a:lnTo>
                  <a:lnTo>
                    <a:pt x="11559" y="128"/>
                  </a:lnTo>
                  <a:lnTo>
                    <a:pt x="11559" y="52"/>
                  </a:lnTo>
                  <a:lnTo>
                    <a:pt x="10006" y="1"/>
                  </a:lnTo>
                  <a:lnTo>
                    <a:pt x="9980" y="434"/>
                  </a:lnTo>
                  <a:lnTo>
                    <a:pt x="9802" y="1248"/>
                  </a:lnTo>
                  <a:lnTo>
                    <a:pt x="9496" y="2012"/>
                  </a:lnTo>
                  <a:lnTo>
                    <a:pt x="9038" y="2674"/>
                  </a:lnTo>
                  <a:lnTo>
                    <a:pt x="8478" y="3260"/>
                  </a:lnTo>
                  <a:lnTo>
                    <a:pt x="7791" y="3718"/>
                  </a:lnTo>
                  <a:lnTo>
                    <a:pt x="7052" y="4023"/>
                  </a:lnTo>
                  <a:lnTo>
                    <a:pt x="6212" y="4202"/>
                  </a:lnTo>
                  <a:lnTo>
                    <a:pt x="5347" y="4202"/>
                  </a:lnTo>
                  <a:lnTo>
                    <a:pt x="4532" y="4023"/>
                  </a:lnTo>
                  <a:lnTo>
                    <a:pt x="3768" y="3718"/>
                  </a:lnTo>
                  <a:lnTo>
                    <a:pt x="3106" y="3260"/>
                  </a:lnTo>
                  <a:lnTo>
                    <a:pt x="2521" y="2674"/>
                  </a:lnTo>
                  <a:lnTo>
                    <a:pt x="2088" y="2012"/>
                  </a:lnTo>
                  <a:lnTo>
                    <a:pt x="1757" y="1248"/>
                  </a:lnTo>
                  <a:lnTo>
                    <a:pt x="1579" y="434"/>
                  </a:lnTo>
                  <a:lnTo>
                    <a:pt x="1579" y="1"/>
                  </a:lnTo>
                  <a:close/>
                </a:path>
              </a:pathLst>
            </a:custGeom>
            <a:solidFill>
              <a:srgbClr val="F35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6457075" y="2459675"/>
              <a:ext cx="99950" cy="119700"/>
            </a:xfrm>
            <a:custGeom>
              <a:avLst/>
              <a:gdLst/>
              <a:ahLst/>
              <a:cxnLst/>
              <a:rect l="l" t="t" r="r" b="b"/>
              <a:pathLst>
                <a:path w="3998" h="4788" extrusionOk="0">
                  <a:moveTo>
                    <a:pt x="1884" y="1"/>
                  </a:moveTo>
                  <a:lnTo>
                    <a:pt x="1655" y="306"/>
                  </a:lnTo>
                  <a:lnTo>
                    <a:pt x="1553" y="586"/>
                  </a:lnTo>
                  <a:lnTo>
                    <a:pt x="0" y="4252"/>
                  </a:lnTo>
                  <a:lnTo>
                    <a:pt x="0" y="4303"/>
                  </a:lnTo>
                  <a:lnTo>
                    <a:pt x="0" y="4354"/>
                  </a:lnTo>
                  <a:lnTo>
                    <a:pt x="484" y="4558"/>
                  </a:lnTo>
                  <a:lnTo>
                    <a:pt x="1477" y="4787"/>
                  </a:lnTo>
                  <a:lnTo>
                    <a:pt x="2495" y="4787"/>
                  </a:lnTo>
                  <a:lnTo>
                    <a:pt x="3514" y="4558"/>
                  </a:lnTo>
                  <a:lnTo>
                    <a:pt x="3997" y="4354"/>
                  </a:lnTo>
                  <a:lnTo>
                    <a:pt x="3997" y="4303"/>
                  </a:lnTo>
                  <a:lnTo>
                    <a:pt x="3972" y="4252"/>
                  </a:lnTo>
                  <a:lnTo>
                    <a:pt x="2419" y="586"/>
                  </a:lnTo>
                  <a:lnTo>
                    <a:pt x="2343" y="306"/>
                  </a:lnTo>
                  <a:lnTo>
                    <a:pt x="2113" y="1"/>
                  </a:lnTo>
                  <a:close/>
                </a:path>
              </a:pathLst>
            </a:custGeom>
            <a:solidFill>
              <a:srgbClr val="FEE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3"/>
            <p:cNvSpPr/>
            <p:nvPr/>
          </p:nvSpPr>
          <p:spPr>
            <a:xfrm>
              <a:off x="6457075" y="2568525"/>
              <a:ext cx="99950" cy="38200"/>
            </a:xfrm>
            <a:custGeom>
              <a:avLst/>
              <a:gdLst/>
              <a:ahLst/>
              <a:cxnLst/>
              <a:rect l="l" t="t" r="r" b="b"/>
              <a:pathLst>
                <a:path w="3998" h="1528" extrusionOk="0">
                  <a:moveTo>
                    <a:pt x="0" y="0"/>
                  </a:moveTo>
                  <a:lnTo>
                    <a:pt x="0" y="306"/>
                  </a:lnTo>
                  <a:lnTo>
                    <a:pt x="331" y="840"/>
                  </a:lnTo>
                  <a:lnTo>
                    <a:pt x="917" y="1273"/>
                  </a:lnTo>
                  <a:lnTo>
                    <a:pt x="1553" y="1502"/>
                  </a:lnTo>
                  <a:lnTo>
                    <a:pt x="1833" y="1528"/>
                  </a:lnTo>
                  <a:lnTo>
                    <a:pt x="2139" y="1528"/>
                  </a:lnTo>
                  <a:lnTo>
                    <a:pt x="2419" y="1502"/>
                  </a:lnTo>
                  <a:lnTo>
                    <a:pt x="3081" y="1273"/>
                  </a:lnTo>
                  <a:lnTo>
                    <a:pt x="3641" y="840"/>
                  </a:lnTo>
                  <a:lnTo>
                    <a:pt x="3997" y="306"/>
                  </a:lnTo>
                  <a:lnTo>
                    <a:pt x="3997" y="0"/>
                  </a:lnTo>
                  <a:lnTo>
                    <a:pt x="3514" y="204"/>
                  </a:lnTo>
                  <a:lnTo>
                    <a:pt x="2495" y="433"/>
                  </a:lnTo>
                  <a:lnTo>
                    <a:pt x="1477" y="433"/>
                  </a:lnTo>
                  <a:lnTo>
                    <a:pt x="484" y="204"/>
                  </a:lnTo>
                  <a:lnTo>
                    <a:pt x="0"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3"/>
            <p:cNvSpPr/>
            <p:nvPr/>
          </p:nvSpPr>
          <p:spPr>
            <a:xfrm>
              <a:off x="6255300" y="2522700"/>
              <a:ext cx="146425" cy="68750"/>
            </a:xfrm>
            <a:custGeom>
              <a:avLst/>
              <a:gdLst/>
              <a:ahLst/>
              <a:cxnLst/>
              <a:rect l="l" t="t" r="r" b="b"/>
              <a:pathLst>
                <a:path w="5857" h="2750" extrusionOk="0">
                  <a:moveTo>
                    <a:pt x="1376" y="0"/>
                  </a:moveTo>
                  <a:lnTo>
                    <a:pt x="1096" y="26"/>
                  </a:lnTo>
                  <a:lnTo>
                    <a:pt x="612" y="229"/>
                  </a:lnTo>
                  <a:lnTo>
                    <a:pt x="230" y="586"/>
                  </a:lnTo>
                  <a:lnTo>
                    <a:pt x="26" y="1095"/>
                  </a:lnTo>
                  <a:lnTo>
                    <a:pt x="1" y="1375"/>
                  </a:lnTo>
                  <a:lnTo>
                    <a:pt x="26" y="1655"/>
                  </a:lnTo>
                  <a:lnTo>
                    <a:pt x="230" y="2139"/>
                  </a:lnTo>
                  <a:lnTo>
                    <a:pt x="612" y="2521"/>
                  </a:lnTo>
                  <a:lnTo>
                    <a:pt x="1096" y="2724"/>
                  </a:lnTo>
                  <a:lnTo>
                    <a:pt x="1376" y="2750"/>
                  </a:lnTo>
                  <a:lnTo>
                    <a:pt x="4482" y="2750"/>
                  </a:lnTo>
                  <a:lnTo>
                    <a:pt x="4762" y="2724"/>
                  </a:lnTo>
                  <a:lnTo>
                    <a:pt x="5245" y="2521"/>
                  </a:lnTo>
                  <a:lnTo>
                    <a:pt x="5627" y="2139"/>
                  </a:lnTo>
                  <a:lnTo>
                    <a:pt x="5831" y="1655"/>
                  </a:lnTo>
                  <a:lnTo>
                    <a:pt x="5856" y="1375"/>
                  </a:lnTo>
                  <a:lnTo>
                    <a:pt x="5831" y="1095"/>
                  </a:lnTo>
                  <a:lnTo>
                    <a:pt x="5627" y="586"/>
                  </a:lnTo>
                  <a:lnTo>
                    <a:pt x="5245" y="229"/>
                  </a:lnTo>
                  <a:lnTo>
                    <a:pt x="4762" y="26"/>
                  </a:lnTo>
                  <a:lnTo>
                    <a:pt x="4482"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6616200" y="2522700"/>
              <a:ext cx="145775" cy="68750"/>
            </a:xfrm>
            <a:custGeom>
              <a:avLst/>
              <a:gdLst/>
              <a:ahLst/>
              <a:cxnLst/>
              <a:rect l="l" t="t" r="r" b="b"/>
              <a:pathLst>
                <a:path w="5831" h="2750" extrusionOk="0">
                  <a:moveTo>
                    <a:pt x="1375" y="0"/>
                  </a:moveTo>
                  <a:lnTo>
                    <a:pt x="1095" y="26"/>
                  </a:lnTo>
                  <a:lnTo>
                    <a:pt x="586" y="229"/>
                  </a:lnTo>
                  <a:lnTo>
                    <a:pt x="229" y="586"/>
                  </a:lnTo>
                  <a:lnTo>
                    <a:pt x="25" y="1095"/>
                  </a:lnTo>
                  <a:lnTo>
                    <a:pt x="0" y="1375"/>
                  </a:lnTo>
                  <a:lnTo>
                    <a:pt x="25" y="1655"/>
                  </a:lnTo>
                  <a:lnTo>
                    <a:pt x="229" y="2139"/>
                  </a:lnTo>
                  <a:lnTo>
                    <a:pt x="586" y="2521"/>
                  </a:lnTo>
                  <a:lnTo>
                    <a:pt x="1095" y="2724"/>
                  </a:lnTo>
                  <a:lnTo>
                    <a:pt x="1375" y="2750"/>
                  </a:lnTo>
                  <a:lnTo>
                    <a:pt x="4455" y="2750"/>
                  </a:lnTo>
                  <a:lnTo>
                    <a:pt x="4735" y="2724"/>
                  </a:lnTo>
                  <a:lnTo>
                    <a:pt x="5245" y="2521"/>
                  </a:lnTo>
                  <a:lnTo>
                    <a:pt x="5601" y="2139"/>
                  </a:lnTo>
                  <a:lnTo>
                    <a:pt x="5805" y="1655"/>
                  </a:lnTo>
                  <a:lnTo>
                    <a:pt x="5830" y="1375"/>
                  </a:lnTo>
                  <a:lnTo>
                    <a:pt x="5805" y="1095"/>
                  </a:lnTo>
                  <a:lnTo>
                    <a:pt x="5601" y="586"/>
                  </a:lnTo>
                  <a:lnTo>
                    <a:pt x="5245" y="229"/>
                  </a:lnTo>
                  <a:lnTo>
                    <a:pt x="4735" y="26"/>
                  </a:lnTo>
                  <a:lnTo>
                    <a:pt x="4455"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3"/>
            <p:cNvSpPr/>
            <p:nvPr/>
          </p:nvSpPr>
          <p:spPr>
            <a:xfrm>
              <a:off x="6112750" y="1879850"/>
              <a:ext cx="791775" cy="541675"/>
            </a:xfrm>
            <a:custGeom>
              <a:avLst/>
              <a:gdLst/>
              <a:ahLst/>
              <a:cxnLst/>
              <a:rect l="l" t="t" r="r" b="b"/>
              <a:pathLst>
                <a:path w="31671" h="21667" extrusionOk="0">
                  <a:moveTo>
                    <a:pt x="15021" y="1"/>
                  </a:moveTo>
                  <a:lnTo>
                    <a:pt x="13442" y="154"/>
                  </a:lnTo>
                  <a:lnTo>
                    <a:pt x="11889" y="485"/>
                  </a:lnTo>
                  <a:lnTo>
                    <a:pt x="10413" y="943"/>
                  </a:lnTo>
                  <a:lnTo>
                    <a:pt x="8987" y="1554"/>
                  </a:lnTo>
                  <a:lnTo>
                    <a:pt x="7638" y="2267"/>
                  </a:lnTo>
                  <a:lnTo>
                    <a:pt x="6365" y="3132"/>
                  </a:lnTo>
                  <a:lnTo>
                    <a:pt x="5194" y="4100"/>
                  </a:lnTo>
                  <a:lnTo>
                    <a:pt x="4124" y="5169"/>
                  </a:lnTo>
                  <a:lnTo>
                    <a:pt x="3157" y="6340"/>
                  </a:lnTo>
                  <a:lnTo>
                    <a:pt x="2291" y="7613"/>
                  </a:lnTo>
                  <a:lnTo>
                    <a:pt x="1579" y="8962"/>
                  </a:lnTo>
                  <a:lnTo>
                    <a:pt x="968" y="10388"/>
                  </a:lnTo>
                  <a:lnTo>
                    <a:pt x="509" y="11865"/>
                  </a:lnTo>
                  <a:lnTo>
                    <a:pt x="178" y="13418"/>
                  </a:lnTo>
                  <a:lnTo>
                    <a:pt x="26" y="14996"/>
                  </a:lnTo>
                  <a:lnTo>
                    <a:pt x="0" y="15811"/>
                  </a:lnTo>
                  <a:lnTo>
                    <a:pt x="0" y="21463"/>
                  </a:lnTo>
                  <a:lnTo>
                    <a:pt x="357" y="21513"/>
                  </a:lnTo>
                  <a:lnTo>
                    <a:pt x="1146" y="21437"/>
                  </a:lnTo>
                  <a:lnTo>
                    <a:pt x="2037" y="21132"/>
                  </a:lnTo>
                  <a:lnTo>
                    <a:pt x="2953" y="20673"/>
                  </a:lnTo>
                  <a:lnTo>
                    <a:pt x="4303" y="19757"/>
                  </a:lnTo>
                  <a:lnTo>
                    <a:pt x="5856" y="18306"/>
                  </a:lnTo>
                  <a:lnTo>
                    <a:pt x="6416" y="17593"/>
                  </a:lnTo>
                  <a:lnTo>
                    <a:pt x="6899" y="10515"/>
                  </a:lnTo>
                  <a:lnTo>
                    <a:pt x="10846" y="16727"/>
                  </a:lnTo>
                  <a:lnTo>
                    <a:pt x="11431" y="17160"/>
                  </a:lnTo>
                  <a:lnTo>
                    <a:pt x="13417" y="18077"/>
                  </a:lnTo>
                  <a:lnTo>
                    <a:pt x="16065" y="19019"/>
                  </a:lnTo>
                  <a:lnTo>
                    <a:pt x="19171" y="19910"/>
                  </a:lnTo>
                  <a:lnTo>
                    <a:pt x="22455" y="20699"/>
                  </a:lnTo>
                  <a:lnTo>
                    <a:pt x="25663" y="21284"/>
                  </a:lnTo>
                  <a:lnTo>
                    <a:pt x="28539" y="21641"/>
                  </a:lnTo>
                  <a:lnTo>
                    <a:pt x="30856" y="21666"/>
                  </a:lnTo>
                  <a:lnTo>
                    <a:pt x="31671" y="21513"/>
                  </a:lnTo>
                  <a:lnTo>
                    <a:pt x="31671" y="15811"/>
                  </a:lnTo>
                  <a:lnTo>
                    <a:pt x="31645" y="14996"/>
                  </a:lnTo>
                  <a:lnTo>
                    <a:pt x="31493" y="13418"/>
                  </a:lnTo>
                  <a:lnTo>
                    <a:pt x="31187" y="11865"/>
                  </a:lnTo>
                  <a:lnTo>
                    <a:pt x="30703" y="10388"/>
                  </a:lnTo>
                  <a:lnTo>
                    <a:pt x="30118" y="8962"/>
                  </a:lnTo>
                  <a:lnTo>
                    <a:pt x="29380" y="7613"/>
                  </a:lnTo>
                  <a:lnTo>
                    <a:pt x="28514" y="6340"/>
                  </a:lnTo>
                  <a:lnTo>
                    <a:pt x="27547" y="5169"/>
                  </a:lnTo>
                  <a:lnTo>
                    <a:pt x="26477" y="4100"/>
                  </a:lnTo>
                  <a:lnTo>
                    <a:pt x="25306" y="3132"/>
                  </a:lnTo>
                  <a:lnTo>
                    <a:pt x="24059" y="2267"/>
                  </a:lnTo>
                  <a:lnTo>
                    <a:pt x="22709" y="1554"/>
                  </a:lnTo>
                  <a:lnTo>
                    <a:pt x="21284" y="943"/>
                  </a:lnTo>
                  <a:lnTo>
                    <a:pt x="19807" y="485"/>
                  </a:lnTo>
                  <a:lnTo>
                    <a:pt x="18254" y="154"/>
                  </a:lnTo>
                  <a:lnTo>
                    <a:pt x="16650"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3"/>
            <p:cNvSpPr/>
            <p:nvPr/>
          </p:nvSpPr>
          <p:spPr>
            <a:xfrm>
              <a:off x="6273125" y="2341925"/>
              <a:ext cx="110775" cy="22300"/>
            </a:xfrm>
            <a:custGeom>
              <a:avLst/>
              <a:gdLst/>
              <a:ahLst/>
              <a:cxnLst/>
              <a:rect l="l" t="t" r="r" b="b"/>
              <a:pathLst>
                <a:path w="4431" h="892" fill="none" extrusionOk="0">
                  <a:moveTo>
                    <a:pt x="4431" y="892"/>
                  </a:moveTo>
                  <a:lnTo>
                    <a:pt x="4176" y="663"/>
                  </a:lnTo>
                  <a:lnTo>
                    <a:pt x="3667" y="332"/>
                  </a:lnTo>
                  <a:lnTo>
                    <a:pt x="2801" y="1"/>
                  </a:lnTo>
                  <a:lnTo>
                    <a:pt x="1605" y="1"/>
                  </a:lnTo>
                  <a:lnTo>
                    <a:pt x="764" y="332"/>
                  </a:lnTo>
                  <a:lnTo>
                    <a:pt x="230" y="663"/>
                  </a:lnTo>
                  <a:lnTo>
                    <a:pt x="1"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6446875" y="2657625"/>
              <a:ext cx="123500" cy="35675"/>
            </a:xfrm>
            <a:custGeom>
              <a:avLst/>
              <a:gdLst/>
              <a:ahLst/>
              <a:cxnLst/>
              <a:rect l="l" t="t" r="r" b="b"/>
              <a:pathLst>
                <a:path w="4940" h="1427" extrusionOk="0">
                  <a:moveTo>
                    <a:pt x="1" y="0"/>
                  </a:moveTo>
                  <a:lnTo>
                    <a:pt x="154" y="306"/>
                  </a:lnTo>
                  <a:lnTo>
                    <a:pt x="612" y="815"/>
                  </a:lnTo>
                  <a:lnTo>
                    <a:pt x="1274" y="1197"/>
                  </a:lnTo>
                  <a:lnTo>
                    <a:pt x="2038" y="1426"/>
                  </a:lnTo>
                  <a:lnTo>
                    <a:pt x="2903" y="1426"/>
                  </a:lnTo>
                  <a:lnTo>
                    <a:pt x="3667" y="1222"/>
                  </a:lnTo>
                  <a:lnTo>
                    <a:pt x="4329" y="841"/>
                  </a:lnTo>
                  <a:lnTo>
                    <a:pt x="4787" y="331"/>
                  </a:lnTo>
                  <a:lnTo>
                    <a:pt x="4940" y="26"/>
                  </a:lnTo>
                  <a:lnTo>
                    <a:pt x="1" y="0"/>
                  </a:lnTo>
                  <a:close/>
                </a:path>
              </a:pathLst>
            </a:custGeom>
            <a:solidFill>
              <a:srgbClr val="E15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p:nvPr/>
          </p:nvSpPr>
          <p:spPr>
            <a:xfrm>
              <a:off x="6621925" y="2429125"/>
              <a:ext cx="130500" cy="66850"/>
            </a:xfrm>
            <a:custGeom>
              <a:avLst/>
              <a:gdLst/>
              <a:ahLst/>
              <a:cxnLst/>
              <a:rect l="l" t="t" r="r" b="b"/>
              <a:pathLst>
                <a:path w="5220" h="2674" extrusionOk="0">
                  <a:moveTo>
                    <a:pt x="2852" y="1"/>
                  </a:moveTo>
                  <a:lnTo>
                    <a:pt x="2291" y="103"/>
                  </a:lnTo>
                  <a:lnTo>
                    <a:pt x="1782" y="281"/>
                  </a:lnTo>
                  <a:lnTo>
                    <a:pt x="942" y="866"/>
                  </a:lnTo>
                  <a:lnTo>
                    <a:pt x="102" y="1808"/>
                  </a:lnTo>
                  <a:lnTo>
                    <a:pt x="0" y="1987"/>
                  </a:lnTo>
                  <a:lnTo>
                    <a:pt x="204" y="2114"/>
                  </a:lnTo>
                  <a:lnTo>
                    <a:pt x="1375" y="2547"/>
                  </a:lnTo>
                  <a:lnTo>
                    <a:pt x="2393" y="2674"/>
                  </a:lnTo>
                  <a:lnTo>
                    <a:pt x="2928" y="2572"/>
                  </a:lnTo>
                  <a:lnTo>
                    <a:pt x="3437" y="2394"/>
                  </a:lnTo>
                  <a:lnTo>
                    <a:pt x="4303" y="1808"/>
                  </a:lnTo>
                  <a:lnTo>
                    <a:pt x="5117" y="866"/>
                  </a:lnTo>
                  <a:lnTo>
                    <a:pt x="5219" y="663"/>
                  </a:lnTo>
                  <a:lnTo>
                    <a:pt x="5041" y="561"/>
                  </a:lnTo>
                  <a:lnTo>
                    <a:pt x="3870" y="103"/>
                  </a:lnTo>
                  <a:lnTo>
                    <a:pt x="2852"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3"/>
            <p:cNvSpPr/>
            <p:nvPr/>
          </p:nvSpPr>
          <p:spPr>
            <a:xfrm>
              <a:off x="6261675" y="2429125"/>
              <a:ext cx="129875" cy="66850"/>
            </a:xfrm>
            <a:custGeom>
              <a:avLst/>
              <a:gdLst/>
              <a:ahLst/>
              <a:cxnLst/>
              <a:rect l="l" t="t" r="r" b="b"/>
              <a:pathLst>
                <a:path w="5195" h="2674" extrusionOk="0">
                  <a:moveTo>
                    <a:pt x="2368" y="1"/>
                  </a:moveTo>
                  <a:lnTo>
                    <a:pt x="1350" y="103"/>
                  </a:lnTo>
                  <a:lnTo>
                    <a:pt x="179" y="561"/>
                  </a:lnTo>
                  <a:lnTo>
                    <a:pt x="0" y="663"/>
                  </a:lnTo>
                  <a:lnTo>
                    <a:pt x="102" y="866"/>
                  </a:lnTo>
                  <a:lnTo>
                    <a:pt x="917" y="1808"/>
                  </a:lnTo>
                  <a:lnTo>
                    <a:pt x="1757" y="2394"/>
                  </a:lnTo>
                  <a:lnTo>
                    <a:pt x="2292" y="2572"/>
                  </a:lnTo>
                  <a:lnTo>
                    <a:pt x="2826" y="2674"/>
                  </a:lnTo>
                  <a:lnTo>
                    <a:pt x="3845" y="2547"/>
                  </a:lnTo>
                  <a:lnTo>
                    <a:pt x="5016" y="2114"/>
                  </a:lnTo>
                  <a:lnTo>
                    <a:pt x="5194" y="1987"/>
                  </a:lnTo>
                  <a:lnTo>
                    <a:pt x="5092" y="1808"/>
                  </a:lnTo>
                  <a:lnTo>
                    <a:pt x="4278" y="866"/>
                  </a:lnTo>
                  <a:lnTo>
                    <a:pt x="3437" y="281"/>
                  </a:lnTo>
                  <a:lnTo>
                    <a:pt x="2903" y="103"/>
                  </a:lnTo>
                  <a:lnTo>
                    <a:pt x="2368"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3"/>
            <p:cNvSpPr/>
            <p:nvPr/>
          </p:nvSpPr>
          <p:spPr>
            <a:xfrm>
              <a:off x="6294775" y="2438675"/>
              <a:ext cx="26750" cy="26750"/>
            </a:xfrm>
            <a:custGeom>
              <a:avLst/>
              <a:gdLst/>
              <a:ahLst/>
              <a:cxnLst/>
              <a:rect l="l" t="t" r="r" b="b"/>
              <a:pathLst>
                <a:path w="1070" h="1070" extrusionOk="0">
                  <a:moveTo>
                    <a:pt x="535" y="1"/>
                  </a:moveTo>
                  <a:lnTo>
                    <a:pt x="306" y="26"/>
                  </a:lnTo>
                  <a:lnTo>
                    <a:pt x="26" y="332"/>
                  </a:lnTo>
                  <a:lnTo>
                    <a:pt x="0" y="535"/>
                  </a:lnTo>
                  <a:lnTo>
                    <a:pt x="26" y="739"/>
                  </a:lnTo>
                  <a:lnTo>
                    <a:pt x="306" y="1044"/>
                  </a:lnTo>
                  <a:lnTo>
                    <a:pt x="535" y="1070"/>
                  </a:lnTo>
                  <a:lnTo>
                    <a:pt x="739" y="1044"/>
                  </a:lnTo>
                  <a:lnTo>
                    <a:pt x="1019" y="739"/>
                  </a:lnTo>
                  <a:lnTo>
                    <a:pt x="1070" y="535"/>
                  </a:lnTo>
                  <a:lnTo>
                    <a:pt x="1019" y="332"/>
                  </a:lnTo>
                  <a:lnTo>
                    <a:pt x="739" y="26"/>
                  </a:lnTo>
                  <a:lnTo>
                    <a:pt x="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6660750" y="2445050"/>
              <a:ext cx="26750" cy="26125"/>
            </a:xfrm>
            <a:custGeom>
              <a:avLst/>
              <a:gdLst/>
              <a:ahLst/>
              <a:cxnLst/>
              <a:rect l="l" t="t" r="r" b="b"/>
              <a:pathLst>
                <a:path w="1070" h="1045" extrusionOk="0">
                  <a:moveTo>
                    <a:pt x="535" y="0"/>
                  </a:moveTo>
                  <a:lnTo>
                    <a:pt x="306" y="26"/>
                  </a:lnTo>
                  <a:lnTo>
                    <a:pt x="26" y="306"/>
                  </a:lnTo>
                  <a:lnTo>
                    <a:pt x="0" y="509"/>
                  </a:lnTo>
                  <a:lnTo>
                    <a:pt x="26" y="739"/>
                  </a:lnTo>
                  <a:lnTo>
                    <a:pt x="306" y="1019"/>
                  </a:lnTo>
                  <a:lnTo>
                    <a:pt x="535" y="1044"/>
                  </a:lnTo>
                  <a:lnTo>
                    <a:pt x="738" y="1019"/>
                  </a:lnTo>
                  <a:lnTo>
                    <a:pt x="1019" y="739"/>
                  </a:lnTo>
                  <a:lnTo>
                    <a:pt x="1069" y="509"/>
                  </a:lnTo>
                  <a:lnTo>
                    <a:pt x="1019"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3"/>
            <p:cNvSpPr/>
            <p:nvPr/>
          </p:nvSpPr>
          <p:spPr>
            <a:xfrm>
              <a:off x="7025450" y="2455225"/>
              <a:ext cx="357075" cy="586225"/>
            </a:xfrm>
            <a:custGeom>
              <a:avLst/>
              <a:gdLst/>
              <a:ahLst/>
              <a:cxnLst/>
              <a:rect l="l" t="t" r="r" b="b"/>
              <a:pathLst>
                <a:path w="14283" h="23449" extrusionOk="0">
                  <a:moveTo>
                    <a:pt x="9216" y="1"/>
                  </a:moveTo>
                  <a:lnTo>
                    <a:pt x="8783" y="102"/>
                  </a:lnTo>
                  <a:lnTo>
                    <a:pt x="8427" y="357"/>
                  </a:lnTo>
                  <a:lnTo>
                    <a:pt x="8172" y="764"/>
                  </a:lnTo>
                  <a:lnTo>
                    <a:pt x="8096" y="993"/>
                  </a:lnTo>
                  <a:lnTo>
                    <a:pt x="6365" y="8529"/>
                  </a:lnTo>
                  <a:lnTo>
                    <a:pt x="6059" y="8453"/>
                  </a:lnTo>
                  <a:lnTo>
                    <a:pt x="7587" y="1757"/>
                  </a:lnTo>
                  <a:lnTo>
                    <a:pt x="7638" y="1503"/>
                  </a:lnTo>
                  <a:lnTo>
                    <a:pt x="7587" y="1044"/>
                  </a:lnTo>
                  <a:lnTo>
                    <a:pt x="7383" y="637"/>
                  </a:lnTo>
                  <a:lnTo>
                    <a:pt x="7027" y="357"/>
                  </a:lnTo>
                  <a:lnTo>
                    <a:pt x="6823" y="306"/>
                  </a:lnTo>
                  <a:lnTo>
                    <a:pt x="6619" y="255"/>
                  </a:lnTo>
                  <a:lnTo>
                    <a:pt x="6187" y="357"/>
                  </a:lnTo>
                  <a:lnTo>
                    <a:pt x="5830" y="637"/>
                  </a:lnTo>
                  <a:lnTo>
                    <a:pt x="5576" y="1019"/>
                  </a:lnTo>
                  <a:lnTo>
                    <a:pt x="5499" y="1273"/>
                  </a:lnTo>
                  <a:lnTo>
                    <a:pt x="3386" y="10439"/>
                  </a:lnTo>
                  <a:lnTo>
                    <a:pt x="3157" y="9548"/>
                  </a:lnTo>
                  <a:lnTo>
                    <a:pt x="2648" y="8173"/>
                  </a:lnTo>
                  <a:lnTo>
                    <a:pt x="2139" y="7231"/>
                  </a:lnTo>
                  <a:lnTo>
                    <a:pt x="1629" y="6594"/>
                  </a:lnTo>
                  <a:lnTo>
                    <a:pt x="968" y="6111"/>
                  </a:lnTo>
                  <a:lnTo>
                    <a:pt x="382" y="6034"/>
                  </a:lnTo>
                  <a:lnTo>
                    <a:pt x="331" y="6060"/>
                  </a:lnTo>
                  <a:lnTo>
                    <a:pt x="178" y="6136"/>
                  </a:lnTo>
                  <a:lnTo>
                    <a:pt x="0" y="6442"/>
                  </a:lnTo>
                  <a:lnTo>
                    <a:pt x="0" y="6951"/>
                  </a:lnTo>
                  <a:lnTo>
                    <a:pt x="26" y="7078"/>
                  </a:lnTo>
                  <a:lnTo>
                    <a:pt x="560" y="10006"/>
                  </a:lnTo>
                  <a:lnTo>
                    <a:pt x="1171" y="13494"/>
                  </a:lnTo>
                  <a:lnTo>
                    <a:pt x="1222" y="13901"/>
                  </a:lnTo>
                  <a:lnTo>
                    <a:pt x="1426" y="14563"/>
                  </a:lnTo>
                  <a:lnTo>
                    <a:pt x="1909" y="15327"/>
                  </a:lnTo>
                  <a:lnTo>
                    <a:pt x="2953" y="16116"/>
                  </a:lnTo>
                  <a:lnTo>
                    <a:pt x="3157" y="16192"/>
                  </a:lnTo>
                  <a:lnTo>
                    <a:pt x="1859" y="21844"/>
                  </a:lnTo>
                  <a:lnTo>
                    <a:pt x="8809" y="23448"/>
                  </a:lnTo>
                  <a:lnTo>
                    <a:pt x="10158" y="17694"/>
                  </a:lnTo>
                  <a:lnTo>
                    <a:pt x="10285" y="17694"/>
                  </a:lnTo>
                  <a:lnTo>
                    <a:pt x="10718" y="17618"/>
                  </a:lnTo>
                  <a:lnTo>
                    <a:pt x="11202" y="17338"/>
                  </a:lnTo>
                  <a:lnTo>
                    <a:pt x="11635" y="16803"/>
                  </a:lnTo>
                  <a:lnTo>
                    <a:pt x="11762" y="16396"/>
                  </a:lnTo>
                  <a:lnTo>
                    <a:pt x="12093" y="14970"/>
                  </a:lnTo>
                  <a:lnTo>
                    <a:pt x="12831" y="11737"/>
                  </a:lnTo>
                  <a:lnTo>
                    <a:pt x="13086" y="10617"/>
                  </a:lnTo>
                  <a:lnTo>
                    <a:pt x="13213" y="10108"/>
                  </a:lnTo>
                  <a:lnTo>
                    <a:pt x="14232" y="5652"/>
                  </a:lnTo>
                  <a:lnTo>
                    <a:pt x="14282" y="5423"/>
                  </a:lnTo>
                  <a:lnTo>
                    <a:pt x="14232" y="4965"/>
                  </a:lnTo>
                  <a:lnTo>
                    <a:pt x="14028" y="4609"/>
                  </a:lnTo>
                  <a:lnTo>
                    <a:pt x="13722" y="4354"/>
                  </a:lnTo>
                  <a:lnTo>
                    <a:pt x="13519" y="4303"/>
                  </a:lnTo>
                  <a:lnTo>
                    <a:pt x="13315" y="4252"/>
                  </a:lnTo>
                  <a:lnTo>
                    <a:pt x="12933" y="4354"/>
                  </a:lnTo>
                  <a:lnTo>
                    <a:pt x="12602" y="4609"/>
                  </a:lnTo>
                  <a:lnTo>
                    <a:pt x="12373" y="4965"/>
                  </a:lnTo>
                  <a:lnTo>
                    <a:pt x="12297" y="5194"/>
                  </a:lnTo>
                  <a:lnTo>
                    <a:pt x="11253" y="9675"/>
                  </a:lnTo>
                  <a:lnTo>
                    <a:pt x="10871" y="9573"/>
                  </a:lnTo>
                  <a:lnTo>
                    <a:pt x="12322" y="3285"/>
                  </a:lnTo>
                  <a:lnTo>
                    <a:pt x="12373" y="3030"/>
                  </a:lnTo>
                  <a:lnTo>
                    <a:pt x="12322" y="2572"/>
                  </a:lnTo>
                  <a:lnTo>
                    <a:pt x="12093" y="2165"/>
                  </a:lnTo>
                  <a:lnTo>
                    <a:pt x="11762" y="1884"/>
                  </a:lnTo>
                  <a:lnTo>
                    <a:pt x="11558" y="1834"/>
                  </a:lnTo>
                  <a:lnTo>
                    <a:pt x="11329" y="1783"/>
                  </a:lnTo>
                  <a:lnTo>
                    <a:pt x="10922" y="1884"/>
                  </a:lnTo>
                  <a:lnTo>
                    <a:pt x="10565" y="2165"/>
                  </a:lnTo>
                  <a:lnTo>
                    <a:pt x="10285" y="2546"/>
                  </a:lnTo>
                  <a:lnTo>
                    <a:pt x="10235" y="2801"/>
                  </a:lnTo>
                  <a:lnTo>
                    <a:pt x="8783" y="9089"/>
                  </a:lnTo>
                  <a:lnTo>
                    <a:pt x="8452" y="9013"/>
                  </a:lnTo>
                  <a:lnTo>
                    <a:pt x="10209" y="1503"/>
                  </a:lnTo>
                  <a:lnTo>
                    <a:pt x="10235" y="1248"/>
                  </a:lnTo>
                  <a:lnTo>
                    <a:pt x="10184" y="764"/>
                  </a:lnTo>
                  <a:lnTo>
                    <a:pt x="9980" y="357"/>
                  </a:lnTo>
                  <a:lnTo>
                    <a:pt x="9649" y="102"/>
                  </a:lnTo>
                  <a:lnTo>
                    <a:pt x="9420" y="26"/>
                  </a:lnTo>
                  <a:lnTo>
                    <a:pt x="9216"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3"/>
            <p:cNvSpPr/>
            <p:nvPr/>
          </p:nvSpPr>
          <p:spPr>
            <a:xfrm>
              <a:off x="7109450" y="2714900"/>
              <a:ext cx="675" cy="675"/>
            </a:xfrm>
            <a:custGeom>
              <a:avLst/>
              <a:gdLst/>
              <a:ahLst/>
              <a:cxnLst/>
              <a:rect l="l" t="t" r="r" b="b"/>
              <a:pathLst>
                <a:path w="27" h="27" extrusionOk="0">
                  <a:moveTo>
                    <a:pt x="1" y="1"/>
                  </a:moveTo>
                  <a:lnTo>
                    <a:pt x="1" y="1"/>
                  </a:lnTo>
                  <a:lnTo>
                    <a:pt x="26"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7143175" y="2659525"/>
              <a:ext cx="190975" cy="55400"/>
            </a:xfrm>
            <a:custGeom>
              <a:avLst/>
              <a:gdLst/>
              <a:ahLst/>
              <a:cxnLst/>
              <a:rect l="l" t="t" r="r" b="b"/>
              <a:pathLst>
                <a:path w="7639" h="2216" extrusionOk="0">
                  <a:moveTo>
                    <a:pt x="103" y="1"/>
                  </a:moveTo>
                  <a:lnTo>
                    <a:pt x="1" y="485"/>
                  </a:lnTo>
                  <a:lnTo>
                    <a:pt x="7537" y="2216"/>
                  </a:lnTo>
                  <a:lnTo>
                    <a:pt x="7639" y="1732"/>
                  </a:lnTo>
                  <a:lnTo>
                    <a:pt x="6544" y="1503"/>
                  </a:lnTo>
                  <a:lnTo>
                    <a:pt x="6162" y="1401"/>
                  </a:lnTo>
                  <a:lnTo>
                    <a:pt x="4074" y="917"/>
                  </a:lnTo>
                  <a:lnTo>
                    <a:pt x="3743" y="841"/>
                  </a:lnTo>
                  <a:lnTo>
                    <a:pt x="3769" y="841"/>
                  </a:lnTo>
                  <a:lnTo>
                    <a:pt x="1656" y="357"/>
                  </a:lnTo>
                  <a:lnTo>
                    <a:pt x="1350" y="281"/>
                  </a:lnTo>
                  <a:lnTo>
                    <a:pt x="103"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7110100" y="2708550"/>
              <a:ext cx="105675" cy="159775"/>
            </a:xfrm>
            <a:custGeom>
              <a:avLst/>
              <a:gdLst/>
              <a:ahLst/>
              <a:cxnLst/>
              <a:rect l="l" t="t" r="r" b="b"/>
              <a:pathLst>
                <a:path w="4227" h="6391" extrusionOk="0">
                  <a:moveTo>
                    <a:pt x="51" y="0"/>
                  </a:moveTo>
                  <a:lnTo>
                    <a:pt x="51" y="51"/>
                  </a:lnTo>
                  <a:lnTo>
                    <a:pt x="0" y="280"/>
                  </a:lnTo>
                  <a:lnTo>
                    <a:pt x="229" y="306"/>
                  </a:lnTo>
                  <a:lnTo>
                    <a:pt x="1120" y="637"/>
                  </a:lnTo>
                  <a:lnTo>
                    <a:pt x="1859" y="1044"/>
                  </a:lnTo>
                  <a:lnTo>
                    <a:pt x="2597" y="1680"/>
                  </a:lnTo>
                  <a:lnTo>
                    <a:pt x="3259" y="2571"/>
                  </a:lnTo>
                  <a:lnTo>
                    <a:pt x="3717" y="3794"/>
                  </a:lnTo>
                  <a:lnTo>
                    <a:pt x="3895" y="5372"/>
                  </a:lnTo>
                  <a:lnTo>
                    <a:pt x="3819" y="6314"/>
                  </a:lnTo>
                  <a:lnTo>
                    <a:pt x="4099" y="6390"/>
                  </a:lnTo>
                  <a:lnTo>
                    <a:pt x="4150" y="6212"/>
                  </a:lnTo>
                  <a:lnTo>
                    <a:pt x="4226" y="5117"/>
                  </a:lnTo>
                  <a:lnTo>
                    <a:pt x="4175" y="4124"/>
                  </a:lnTo>
                  <a:lnTo>
                    <a:pt x="3895" y="3030"/>
                  </a:lnTo>
                  <a:lnTo>
                    <a:pt x="3335" y="1935"/>
                  </a:lnTo>
                  <a:lnTo>
                    <a:pt x="2393" y="968"/>
                  </a:lnTo>
                  <a:lnTo>
                    <a:pt x="1375" y="407"/>
                  </a:lnTo>
                  <a:lnTo>
                    <a:pt x="535" y="102"/>
                  </a:lnTo>
                  <a:lnTo>
                    <a:pt x="5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3"/>
            <p:cNvSpPr/>
            <p:nvPr/>
          </p:nvSpPr>
          <p:spPr>
            <a:xfrm>
              <a:off x="7087825" y="2888650"/>
              <a:ext cx="183950" cy="84675"/>
            </a:xfrm>
            <a:custGeom>
              <a:avLst/>
              <a:gdLst/>
              <a:ahLst/>
              <a:cxnLst/>
              <a:rect l="l" t="t" r="r" b="b"/>
              <a:pathLst>
                <a:path w="7358" h="3387" extrusionOk="0">
                  <a:moveTo>
                    <a:pt x="407" y="1"/>
                  </a:moveTo>
                  <a:lnTo>
                    <a:pt x="0" y="1783"/>
                  </a:lnTo>
                  <a:lnTo>
                    <a:pt x="6950" y="3387"/>
                  </a:lnTo>
                  <a:lnTo>
                    <a:pt x="7358" y="1605"/>
                  </a:lnTo>
                  <a:lnTo>
                    <a:pt x="407"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3"/>
            <p:cNvSpPr/>
            <p:nvPr/>
          </p:nvSpPr>
          <p:spPr>
            <a:xfrm>
              <a:off x="7048350" y="2910950"/>
              <a:ext cx="237425" cy="100575"/>
            </a:xfrm>
            <a:custGeom>
              <a:avLst/>
              <a:gdLst/>
              <a:ahLst/>
              <a:cxnLst/>
              <a:rect l="l" t="t" r="r" b="b"/>
              <a:pathLst>
                <a:path w="9497" h="4023" extrusionOk="0">
                  <a:moveTo>
                    <a:pt x="433" y="0"/>
                  </a:moveTo>
                  <a:lnTo>
                    <a:pt x="1" y="1909"/>
                  </a:lnTo>
                  <a:lnTo>
                    <a:pt x="9064" y="4023"/>
                  </a:lnTo>
                  <a:lnTo>
                    <a:pt x="9497" y="2088"/>
                  </a:lnTo>
                  <a:lnTo>
                    <a:pt x="433" y="0"/>
                  </a:lnTo>
                  <a:close/>
                </a:path>
              </a:pathLst>
            </a:custGeom>
            <a:solidFill>
              <a:srgbClr val="F35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7026075" y="2948500"/>
              <a:ext cx="251425" cy="105675"/>
            </a:xfrm>
            <a:custGeom>
              <a:avLst/>
              <a:gdLst/>
              <a:ahLst/>
              <a:cxnLst/>
              <a:rect l="l" t="t" r="r" b="b"/>
              <a:pathLst>
                <a:path w="10057" h="4227" extrusionOk="0">
                  <a:moveTo>
                    <a:pt x="968" y="0"/>
                  </a:moveTo>
                  <a:lnTo>
                    <a:pt x="1" y="4226"/>
                  </a:lnTo>
                  <a:lnTo>
                    <a:pt x="9548" y="4226"/>
                  </a:lnTo>
                  <a:lnTo>
                    <a:pt x="10057" y="2088"/>
                  </a:lnTo>
                  <a:lnTo>
                    <a:pt x="968" y="0"/>
                  </a:lnTo>
                  <a:close/>
                </a:path>
              </a:pathLst>
            </a:custGeom>
            <a:solidFill>
              <a:srgbClr val="CD3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p2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19</a:t>
            </a:fld>
            <a:endParaRPr/>
          </a:p>
        </p:txBody>
      </p:sp>
      <p:sp>
        <p:nvSpPr>
          <p:cNvPr id="2" name="Rectangle 1"/>
          <p:cNvSpPr/>
          <p:nvPr/>
        </p:nvSpPr>
        <p:spPr>
          <a:xfrm>
            <a:off x="209831" y="1442591"/>
            <a:ext cx="6896288" cy="3139321"/>
          </a:xfrm>
          <a:prstGeom prst="rect">
            <a:avLst/>
          </a:prstGeom>
        </p:spPr>
        <p:txBody>
          <a:bodyPr wrap="square">
            <a:spAutoFit/>
          </a:bodyPr>
          <a:lstStyle/>
          <a:p>
            <a:pPr marL="285750" indent="-285750">
              <a:buFont typeface="Arial" panose="020B0604020202020204" pitchFamily="34" charset="0"/>
              <a:buChar char="•"/>
            </a:pPr>
            <a:r>
              <a:rPr lang="en-GB" sz="1800" dirty="0">
                <a:latin typeface="Comic Sans MS" panose="030F0702030302020204" pitchFamily="66" charset="0"/>
              </a:rPr>
              <a:t>Children are taught the phonetic sounds first, then how to match them to letters.</a:t>
            </a:r>
          </a:p>
          <a:p>
            <a:pPr marL="285750" indent="-285750">
              <a:buFont typeface="Arial" panose="020B0604020202020204" pitchFamily="34" charset="0"/>
              <a:buChar char="•"/>
            </a:pPr>
            <a:endParaRPr lang="en-GB" sz="1800" dirty="0">
              <a:latin typeface="Comic Sans MS" panose="030F0702030302020204" pitchFamily="66" charset="0"/>
            </a:endParaRPr>
          </a:p>
          <a:p>
            <a:pPr marL="285750" indent="-285750">
              <a:buFont typeface="Arial" panose="020B0604020202020204" pitchFamily="34" charset="0"/>
              <a:buChar char="•"/>
            </a:pPr>
            <a:r>
              <a:rPr lang="en-GB" sz="1800" dirty="0">
                <a:latin typeface="Comic Sans MS" panose="030F0702030302020204" pitchFamily="66" charset="0"/>
              </a:rPr>
              <a:t>Finally children learning how to use the letter sounds for reading and spelling. We call this blending and segmenting.</a:t>
            </a:r>
          </a:p>
          <a:p>
            <a:endParaRPr lang="en-GB" sz="1800" dirty="0">
              <a:latin typeface="Comic Sans MS" panose="030F0702030302020204" pitchFamily="66" charset="0"/>
            </a:endParaRPr>
          </a:p>
          <a:p>
            <a:pPr marL="285750" indent="-285750">
              <a:buFont typeface="Arial" panose="020B0604020202020204" pitchFamily="34" charset="0"/>
              <a:buChar char="•"/>
            </a:pPr>
            <a:r>
              <a:rPr lang="en-GB" sz="1800" dirty="0">
                <a:latin typeface="Comic Sans MS" panose="030F0702030302020204" pitchFamily="66" charset="0"/>
              </a:rPr>
              <a:t>Children are encouraged to make good guesses at this stage using the sounds they know.</a:t>
            </a:r>
          </a:p>
          <a:p>
            <a:endParaRPr lang="en-GB" sz="1800" dirty="0">
              <a:latin typeface="Comic Sans MS" panose="030F0702030302020204" pitchFamily="66" charset="0"/>
            </a:endParaRPr>
          </a:p>
          <a:p>
            <a:pPr marL="285750" indent="-285750">
              <a:buFont typeface="Arial" panose="020B0604020202020204" pitchFamily="34" charset="0"/>
              <a:buChar char="•"/>
            </a:pPr>
            <a:r>
              <a:rPr lang="en-GB" sz="1800" dirty="0">
                <a:latin typeface="Comic Sans MS" panose="030F0702030302020204" pitchFamily="66" charset="0"/>
              </a:rPr>
              <a:t>Children begin to learn </a:t>
            </a:r>
            <a:r>
              <a:rPr lang="en-GB" sz="1800" dirty="0" smtClean="0">
                <a:latin typeface="Comic Sans MS" panose="030F0702030302020204" pitchFamily="66" charset="0"/>
              </a:rPr>
              <a:t>high-frequency, tricky, words </a:t>
            </a:r>
            <a:r>
              <a:rPr lang="en-GB" sz="1800" dirty="0">
                <a:latin typeface="Comic Sans MS" panose="030F0702030302020204" pitchFamily="66" charset="0"/>
              </a:rPr>
              <a:t>such as I,  to, </a:t>
            </a:r>
            <a:r>
              <a:rPr lang="en-GB" sz="1800" dirty="0" smtClean="0">
                <a:latin typeface="Comic Sans MS" panose="030F0702030302020204" pitchFamily="66" charset="0"/>
              </a:rPr>
              <a:t>the, go, no.</a:t>
            </a:r>
            <a:endParaRPr lang="en-GB" sz="1800" dirty="0">
              <a:latin typeface="Comic Sans MS" panose="030F0702030302020204" pitchFamily="66"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571114607"/>
      </p:ext>
    </p:extLst>
  </p:cSld>
  <p:clrMapOvr>
    <a:masterClrMapping/>
  </p:clrMapOvr>
  <p:transition advTm="2781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3"/>
          <p:cNvSpPr txBox="1">
            <a:spLocks noGrp="1"/>
          </p:cNvSpPr>
          <p:nvPr>
            <p:ph type="title"/>
          </p:nvPr>
        </p:nvSpPr>
        <p:spPr>
          <a:xfrm>
            <a:off x="653625" y="142517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b="0" dirty="0">
                <a:latin typeface="Comic Sans MS" panose="030F0702030302020204" pitchFamily="66" charset="0"/>
              </a:rPr>
              <a:t>Welcome</a:t>
            </a:r>
            <a:endParaRPr sz="6000" b="0" dirty="0">
              <a:latin typeface="Comic Sans MS" panose="030F0702030302020204" pitchFamily="66" charset="0"/>
            </a:endParaRPr>
          </a:p>
        </p:txBody>
      </p:sp>
      <p:sp>
        <p:nvSpPr>
          <p:cNvPr id="122" name="Google Shape;122;p13"/>
          <p:cNvSpPr txBox="1">
            <a:spLocks noGrp="1"/>
          </p:cNvSpPr>
          <p:nvPr>
            <p:ph type="subTitle" idx="4294967295"/>
          </p:nvPr>
        </p:nvSpPr>
        <p:spPr>
          <a:xfrm>
            <a:off x="685800" y="2283717"/>
            <a:ext cx="5937000" cy="1841457"/>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latin typeface="Comic Sans MS" panose="030F0702030302020204" pitchFamily="66" charset="0"/>
              </a:rPr>
              <a:t>This is a presentation on how we teach phonics </a:t>
            </a:r>
            <a:r>
              <a:rPr lang="en" dirty="0" smtClean="0">
                <a:latin typeface="Comic Sans MS" panose="030F0702030302020204" pitchFamily="66" charset="0"/>
              </a:rPr>
              <a:t>in </a:t>
            </a:r>
            <a:r>
              <a:rPr lang="en" dirty="0">
                <a:latin typeface="Comic Sans MS" panose="030F0702030302020204" pitchFamily="66" charset="0"/>
              </a:rPr>
              <a:t>Woodpeckers.</a:t>
            </a:r>
            <a:endParaRPr dirty="0">
              <a:latin typeface="Comic Sans MS" panose="030F0702030302020204" pitchFamily="66" charset="0"/>
            </a:endParaRPr>
          </a:p>
        </p:txBody>
      </p:sp>
      <p:grpSp>
        <p:nvGrpSpPr>
          <p:cNvPr id="123" name="Google Shape;123;p13"/>
          <p:cNvGrpSpPr/>
          <p:nvPr/>
        </p:nvGrpSpPr>
        <p:grpSpPr>
          <a:xfrm flipH="1">
            <a:off x="7494560" y="3754514"/>
            <a:ext cx="1649444" cy="1388992"/>
            <a:chOff x="2062875" y="1879850"/>
            <a:chExt cx="1394525" cy="1174325"/>
          </a:xfrm>
        </p:grpSpPr>
        <p:sp>
          <p:nvSpPr>
            <p:cNvPr id="124" name="Google Shape;124;p13"/>
            <p:cNvSpPr/>
            <p:nvPr/>
          </p:nvSpPr>
          <p:spPr>
            <a:xfrm>
              <a:off x="2098525" y="2337475"/>
              <a:ext cx="969350" cy="705875"/>
            </a:xfrm>
            <a:custGeom>
              <a:avLst/>
              <a:gdLst/>
              <a:ahLst/>
              <a:cxnLst/>
              <a:rect l="l" t="t" r="r" b="b"/>
              <a:pathLst>
                <a:path w="38774" h="28235" extrusionOk="0">
                  <a:moveTo>
                    <a:pt x="15505" y="1"/>
                  </a:moveTo>
                  <a:lnTo>
                    <a:pt x="12195" y="153"/>
                  </a:lnTo>
                  <a:lnTo>
                    <a:pt x="11559" y="204"/>
                  </a:lnTo>
                  <a:lnTo>
                    <a:pt x="10107" y="586"/>
                  </a:lnTo>
                  <a:lnTo>
                    <a:pt x="8529" y="1248"/>
                  </a:lnTo>
                  <a:lnTo>
                    <a:pt x="6950" y="2190"/>
                  </a:lnTo>
                  <a:lnTo>
                    <a:pt x="5474" y="3412"/>
                  </a:lnTo>
                  <a:lnTo>
                    <a:pt x="4201" y="4838"/>
                  </a:lnTo>
                  <a:lnTo>
                    <a:pt x="3463" y="6085"/>
                  </a:lnTo>
                  <a:lnTo>
                    <a:pt x="3081" y="6976"/>
                  </a:lnTo>
                  <a:lnTo>
                    <a:pt x="2826" y="7944"/>
                  </a:lnTo>
                  <a:lnTo>
                    <a:pt x="2699" y="8937"/>
                  </a:lnTo>
                  <a:lnTo>
                    <a:pt x="2699" y="9446"/>
                  </a:lnTo>
                  <a:lnTo>
                    <a:pt x="2724" y="10286"/>
                  </a:lnTo>
                  <a:lnTo>
                    <a:pt x="3055" y="11534"/>
                  </a:lnTo>
                  <a:lnTo>
                    <a:pt x="3463" y="12501"/>
                  </a:lnTo>
                  <a:lnTo>
                    <a:pt x="3666" y="13570"/>
                  </a:lnTo>
                  <a:lnTo>
                    <a:pt x="3590" y="14232"/>
                  </a:lnTo>
                  <a:lnTo>
                    <a:pt x="3412" y="15021"/>
                  </a:lnTo>
                  <a:lnTo>
                    <a:pt x="2826" y="16091"/>
                  </a:lnTo>
                  <a:lnTo>
                    <a:pt x="2088" y="16905"/>
                  </a:lnTo>
                  <a:lnTo>
                    <a:pt x="1273" y="17796"/>
                  </a:lnTo>
                  <a:lnTo>
                    <a:pt x="917" y="18407"/>
                  </a:lnTo>
                  <a:lnTo>
                    <a:pt x="637" y="18942"/>
                  </a:lnTo>
                  <a:lnTo>
                    <a:pt x="255" y="20062"/>
                  </a:lnTo>
                  <a:lnTo>
                    <a:pt x="26" y="21208"/>
                  </a:lnTo>
                  <a:lnTo>
                    <a:pt x="0" y="22379"/>
                  </a:lnTo>
                  <a:lnTo>
                    <a:pt x="178" y="23525"/>
                  </a:lnTo>
                  <a:lnTo>
                    <a:pt x="560" y="24619"/>
                  </a:lnTo>
                  <a:lnTo>
                    <a:pt x="1197" y="25587"/>
                  </a:lnTo>
                  <a:lnTo>
                    <a:pt x="2037" y="26427"/>
                  </a:lnTo>
                  <a:lnTo>
                    <a:pt x="2572" y="26783"/>
                  </a:lnTo>
                  <a:lnTo>
                    <a:pt x="2902" y="26962"/>
                  </a:lnTo>
                  <a:lnTo>
                    <a:pt x="4048" y="27292"/>
                  </a:lnTo>
                  <a:lnTo>
                    <a:pt x="6518" y="27674"/>
                  </a:lnTo>
                  <a:lnTo>
                    <a:pt x="11100" y="28056"/>
                  </a:lnTo>
                  <a:lnTo>
                    <a:pt x="16548" y="28234"/>
                  </a:lnTo>
                  <a:lnTo>
                    <a:pt x="22251" y="28234"/>
                  </a:lnTo>
                  <a:lnTo>
                    <a:pt x="27674" y="28056"/>
                  </a:lnTo>
                  <a:lnTo>
                    <a:pt x="32257" y="27674"/>
                  </a:lnTo>
                  <a:lnTo>
                    <a:pt x="34752" y="27292"/>
                  </a:lnTo>
                  <a:lnTo>
                    <a:pt x="35872" y="26962"/>
                  </a:lnTo>
                  <a:lnTo>
                    <a:pt x="36228" y="26783"/>
                  </a:lnTo>
                  <a:lnTo>
                    <a:pt x="36763" y="26427"/>
                  </a:lnTo>
                  <a:lnTo>
                    <a:pt x="37603" y="25587"/>
                  </a:lnTo>
                  <a:lnTo>
                    <a:pt x="38214" y="24619"/>
                  </a:lnTo>
                  <a:lnTo>
                    <a:pt x="38621" y="23525"/>
                  </a:lnTo>
                  <a:lnTo>
                    <a:pt x="38774" y="22379"/>
                  </a:lnTo>
                  <a:lnTo>
                    <a:pt x="38749" y="21208"/>
                  </a:lnTo>
                  <a:lnTo>
                    <a:pt x="38545" y="20062"/>
                  </a:lnTo>
                  <a:lnTo>
                    <a:pt x="38138" y="18942"/>
                  </a:lnTo>
                  <a:lnTo>
                    <a:pt x="37883" y="18407"/>
                  </a:lnTo>
                  <a:lnTo>
                    <a:pt x="37527" y="17796"/>
                  </a:lnTo>
                  <a:lnTo>
                    <a:pt x="36712" y="16905"/>
                  </a:lnTo>
                  <a:lnTo>
                    <a:pt x="35948" y="16091"/>
                  </a:lnTo>
                  <a:lnTo>
                    <a:pt x="35388" y="15021"/>
                  </a:lnTo>
                  <a:lnTo>
                    <a:pt x="35210" y="14232"/>
                  </a:lnTo>
                  <a:lnTo>
                    <a:pt x="35133" y="13570"/>
                  </a:lnTo>
                  <a:lnTo>
                    <a:pt x="35337" y="12501"/>
                  </a:lnTo>
                  <a:lnTo>
                    <a:pt x="35719" y="11534"/>
                  </a:lnTo>
                  <a:lnTo>
                    <a:pt x="36050" y="10286"/>
                  </a:lnTo>
                  <a:lnTo>
                    <a:pt x="36101" y="9446"/>
                  </a:lnTo>
                  <a:lnTo>
                    <a:pt x="36101" y="8937"/>
                  </a:lnTo>
                  <a:lnTo>
                    <a:pt x="35974" y="7944"/>
                  </a:lnTo>
                  <a:lnTo>
                    <a:pt x="35693" y="6976"/>
                  </a:lnTo>
                  <a:lnTo>
                    <a:pt x="35337" y="6085"/>
                  </a:lnTo>
                  <a:lnTo>
                    <a:pt x="34599" y="4838"/>
                  </a:lnTo>
                  <a:lnTo>
                    <a:pt x="33326" y="3412"/>
                  </a:lnTo>
                  <a:lnTo>
                    <a:pt x="31849" y="2190"/>
                  </a:lnTo>
                  <a:lnTo>
                    <a:pt x="30271" y="1248"/>
                  </a:lnTo>
                  <a:lnTo>
                    <a:pt x="28692" y="586"/>
                  </a:lnTo>
                  <a:lnTo>
                    <a:pt x="27241" y="204"/>
                  </a:lnTo>
                  <a:lnTo>
                    <a:pt x="26605" y="153"/>
                  </a:lnTo>
                  <a:lnTo>
                    <a:pt x="23295" y="1"/>
                  </a:lnTo>
                  <a:close/>
                </a:path>
              </a:pathLst>
            </a:custGeom>
            <a:solidFill>
              <a:srgbClr val="9E7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3"/>
            <p:cNvSpPr/>
            <p:nvPr/>
          </p:nvSpPr>
          <p:spPr>
            <a:xfrm>
              <a:off x="2177450" y="2352125"/>
              <a:ext cx="68125" cy="190950"/>
            </a:xfrm>
            <a:custGeom>
              <a:avLst/>
              <a:gdLst/>
              <a:ahLst/>
              <a:cxnLst/>
              <a:rect l="l" t="t" r="r" b="b"/>
              <a:pathLst>
                <a:path w="2725" h="7638" extrusionOk="0">
                  <a:moveTo>
                    <a:pt x="2724" y="0"/>
                  </a:moveTo>
                  <a:lnTo>
                    <a:pt x="2164" y="26"/>
                  </a:lnTo>
                  <a:lnTo>
                    <a:pt x="1197" y="433"/>
                  </a:lnTo>
                  <a:lnTo>
                    <a:pt x="458" y="1197"/>
                  </a:lnTo>
                  <a:lnTo>
                    <a:pt x="26" y="2164"/>
                  </a:lnTo>
                  <a:lnTo>
                    <a:pt x="0" y="2724"/>
                  </a:lnTo>
                  <a:lnTo>
                    <a:pt x="0" y="4914"/>
                  </a:lnTo>
                  <a:lnTo>
                    <a:pt x="26" y="5448"/>
                  </a:lnTo>
                  <a:lnTo>
                    <a:pt x="458" y="6441"/>
                  </a:lnTo>
                  <a:lnTo>
                    <a:pt x="1197" y="7180"/>
                  </a:lnTo>
                  <a:lnTo>
                    <a:pt x="2164" y="7587"/>
                  </a:lnTo>
                  <a:lnTo>
                    <a:pt x="2724" y="7638"/>
                  </a:lnTo>
                  <a:lnTo>
                    <a:pt x="2724"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2922100" y="2352125"/>
              <a:ext cx="68150" cy="190950"/>
            </a:xfrm>
            <a:custGeom>
              <a:avLst/>
              <a:gdLst/>
              <a:ahLst/>
              <a:cxnLst/>
              <a:rect l="l" t="t" r="r" b="b"/>
              <a:pathLst>
                <a:path w="2726" h="7638" extrusionOk="0">
                  <a:moveTo>
                    <a:pt x="1" y="0"/>
                  </a:moveTo>
                  <a:lnTo>
                    <a:pt x="1" y="7638"/>
                  </a:lnTo>
                  <a:lnTo>
                    <a:pt x="561" y="7587"/>
                  </a:lnTo>
                  <a:lnTo>
                    <a:pt x="1528" y="7180"/>
                  </a:lnTo>
                  <a:lnTo>
                    <a:pt x="2267" y="6441"/>
                  </a:lnTo>
                  <a:lnTo>
                    <a:pt x="2700" y="5448"/>
                  </a:lnTo>
                  <a:lnTo>
                    <a:pt x="2725" y="4914"/>
                  </a:lnTo>
                  <a:lnTo>
                    <a:pt x="2725" y="2724"/>
                  </a:lnTo>
                  <a:lnTo>
                    <a:pt x="2700" y="2164"/>
                  </a:lnTo>
                  <a:lnTo>
                    <a:pt x="2267" y="1197"/>
                  </a:lnTo>
                  <a:lnTo>
                    <a:pt x="1528" y="433"/>
                  </a:lnTo>
                  <a:lnTo>
                    <a:pt x="561" y="26"/>
                  </a:lnTo>
                  <a:lnTo>
                    <a:pt x="1"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2479125" y="2740375"/>
              <a:ext cx="210050" cy="263525"/>
            </a:xfrm>
            <a:custGeom>
              <a:avLst/>
              <a:gdLst/>
              <a:ahLst/>
              <a:cxnLst/>
              <a:rect l="l" t="t" r="r" b="b"/>
              <a:pathLst>
                <a:path w="8402" h="10541" extrusionOk="0">
                  <a:moveTo>
                    <a:pt x="1" y="0"/>
                  </a:moveTo>
                  <a:lnTo>
                    <a:pt x="1" y="10540"/>
                  </a:lnTo>
                  <a:lnTo>
                    <a:pt x="8402" y="10540"/>
                  </a:lnTo>
                  <a:lnTo>
                    <a:pt x="8402"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p:cNvSpPr/>
            <p:nvPr/>
          </p:nvSpPr>
          <p:spPr>
            <a:xfrm>
              <a:off x="2233450" y="1924400"/>
              <a:ext cx="700775" cy="875825"/>
            </a:xfrm>
            <a:custGeom>
              <a:avLst/>
              <a:gdLst/>
              <a:ahLst/>
              <a:cxnLst/>
              <a:rect l="l" t="t" r="r" b="b"/>
              <a:pathLst>
                <a:path w="28031" h="35033" extrusionOk="0">
                  <a:moveTo>
                    <a:pt x="14028" y="1"/>
                  </a:moveTo>
                  <a:lnTo>
                    <a:pt x="13290" y="26"/>
                  </a:lnTo>
                  <a:lnTo>
                    <a:pt x="11890" y="179"/>
                  </a:lnTo>
                  <a:lnTo>
                    <a:pt x="10515" y="459"/>
                  </a:lnTo>
                  <a:lnTo>
                    <a:pt x="9191" y="867"/>
                  </a:lnTo>
                  <a:lnTo>
                    <a:pt x="7944" y="1401"/>
                  </a:lnTo>
                  <a:lnTo>
                    <a:pt x="6747" y="2038"/>
                  </a:lnTo>
                  <a:lnTo>
                    <a:pt x="5627" y="2801"/>
                  </a:lnTo>
                  <a:lnTo>
                    <a:pt x="4583" y="3642"/>
                  </a:lnTo>
                  <a:lnTo>
                    <a:pt x="3641" y="4609"/>
                  </a:lnTo>
                  <a:lnTo>
                    <a:pt x="2775" y="5653"/>
                  </a:lnTo>
                  <a:lnTo>
                    <a:pt x="2012" y="6773"/>
                  </a:lnTo>
                  <a:lnTo>
                    <a:pt x="1375" y="7944"/>
                  </a:lnTo>
                  <a:lnTo>
                    <a:pt x="841" y="9217"/>
                  </a:lnTo>
                  <a:lnTo>
                    <a:pt x="433" y="10541"/>
                  </a:lnTo>
                  <a:lnTo>
                    <a:pt x="153" y="11890"/>
                  </a:lnTo>
                  <a:lnTo>
                    <a:pt x="0" y="13316"/>
                  </a:lnTo>
                  <a:lnTo>
                    <a:pt x="0" y="14029"/>
                  </a:lnTo>
                  <a:lnTo>
                    <a:pt x="0" y="21004"/>
                  </a:lnTo>
                  <a:lnTo>
                    <a:pt x="0" y="21743"/>
                  </a:lnTo>
                  <a:lnTo>
                    <a:pt x="153" y="23143"/>
                  </a:lnTo>
                  <a:lnTo>
                    <a:pt x="433" y="24518"/>
                  </a:lnTo>
                  <a:lnTo>
                    <a:pt x="841" y="25842"/>
                  </a:lnTo>
                  <a:lnTo>
                    <a:pt x="1375" y="27089"/>
                  </a:lnTo>
                  <a:lnTo>
                    <a:pt x="2012" y="28286"/>
                  </a:lnTo>
                  <a:lnTo>
                    <a:pt x="2775" y="29406"/>
                  </a:lnTo>
                  <a:lnTo>
                    <a:pt x="3641" y="30450"/>
                  </a:lnTo>
                  <a:lnTo>
                    <a:pt x="4583" y="31392"/>
                  </a:lnTo>
                  <a:lnTo>
                    <a:pt x="5627" y="32257"/>
                  </a:lnTo>
                  <a:lnTo>
                    <a:pt x="6747" y="33021"/>
                  </a:lnTo>
                  <a:lnTo>
                    <a:pt x="7944" y="33657"/>
                  </a:lnTo>
                  <a:lnTo>
                    <a:pt x="9191" y="34192"/>
                  </a:lnTo>
                  <a:lnTo>
                    <a:pt x="10515" y="34599"/>
                  </a:lnTo>
                  <a:lnTo>
                    <a:pt x="11890" y="34879"/>
                  </a:lnTo>
                  <a:lnTo>
                    <a:pt x="13290" y="35032"/>
                  </a:lnTo>
                  <a:lnTo>
                    <a:pt x="14741" y="35032"/>
                  </a:lnTo>
                  <a:lnTo>
                    <a:pt x="16167" y="34879"/>
                  </a:lnTo>
                  <a:lnTo>
                    <a:pt x="17516" y="34599"/>
                  </a:lnTo>
                  <a:lnTo>
                    <a:pt x="18840" y="34192"/>
                  </a:lnTo>
                  <a:lnTo>
                    <a:pt x="20087" y="33657"/>
                  </a:lnTo>
                  <a:lnTo>
                    <a:pt x="21284" y="33021"/>
                  </a:lnTo>
                  <a:lnTo>
                    <a:pt x="22404" y="32257"/>
                  </a:lnTo>
                  <a:lnTo>
                    <a:pt x="23448" y="31392"/>
                  </a:lnTo>
                  <a:lnTo>
                    <a:pt x="24390" y="30450"/>
                  </a:lnTo>
                  <a:lnTo>
                    <a:pt x="25256" y="29406"/>
                  </a:lnTo>
                  <a:lnTo>
                    <a:pt x="26019" y="28286"/>
                  </a:lnTo>
                  <a:lnTo>
                    <a:pt x="26656" y="27089"/>
                  </a:lnTo>
                  <a:lnTo>
                    <a:pt x="27191" y="25842"/>
                  </a:lnTo>
                  <a:lnTo>
                    <a:pt x="27598" y="24518"/>
                  </a:lnTo>
                  <a:lnTo>
                    <a:pt x="27878" y="23143"/>
                  </a:lnTo>
                  <a:lnTo>
                    <a:pt x="28031" y="21743"/>
                  </a:lnTo>
                  <a:lnTo>
                    <a:pt x="28031" y="21004"/>
                  </a:lnTo>
                  <a:lnTo>
                    <a:pt x="28031" y="14029"/>
                  </a:lnTo>
                  <a:lnTo>
                    <a:pt x="28031" y="13316"/>
                  </a:lnTo>
                  <a:lnTo>
                    <a:pt x="27878" y="11890"/>
                  </a:lnTo>
                  <a:lnTo>
                    <a:pt x="27598" y="10541"/>
                  </a:lnTo>
                  <a:lnTo>
                    <a:pt x="27191" y="9217"/>
                  </a:lnTo>
                  <a:lnTo>
                    <a:pt x="26656" y="7944"/>
                  </a:lnTo>
                  <a:lnTo>
                    <a:pt x="26019" y="6773"/>
                  </a:lnTo>
                  <a:lnTo>
                    <a:pt x="25256" y="5653"/>
                  </a:lnTo>
                  <a:lnTo>
                    <a:pt x="24390" y="4609"/>
                  </a:lnTo>
                  <a:lnTo>
                    <a:pt x="23448" y="3642"/>
                  </a:lnTo>
                  <a:lnTo>
                    <a:pt x="22404" y="2801"/>
                  </a:lnTo>
                  <a:lnTo>
                    <a:pt x="21284" y="2038"/>
                  </a:lnTo>
                  <a:lnTo>
                    <a:pt x="20087" y="1401"/>
                  </a:lnTo>
                  <a:lnTo>
                    <a:pt x="18840" y="867"/>
                  </a:lnTo>
                  <a:lnTo>
                    <a:pt x="17516" y="459"/>
                  </a:lnTo>
                  <a:lnTo>
                    <a:pt x="16167" y="179"/>
                  </a:lnTo>
                  <a:lnTo>
                    <a:pt x="14741" y="26"/>
                  </a:lnTo>
                  <a:lnTo>
                    <a:pt x="14028"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p:nvPr/>
          </p:nvSpPr>
          <p:spPr>
            <a:xfrm>
              <a:off x="2358200" y="2418300"/>
              <a:ext cx="91050" cy="91050"/>
            </a:xfrm>
            <a:custGeom>
              <a:avLst/>
              <a:gdLst/>
              <a:ahLst/>
              <a:cxnLst/>
              <a:rect l="l" t="t" r="r" b="b"/>
              <a:pathLst>
                <a:path w="3642" h="3642" extrusionOk="0">
                  <a:moveTo>
                    <a:pt x="1808" y="1"/>
                  </a:moveTo>
                  <a:lnTo>
                    <a:pt x="1452" y="26"/>
                  </a:lnTo>
                  <a:lnTo>
                    <a:pt x="790" y="306"/>
                  </a:lnTo>
                  <a:lnTo>
                    <a:pt x="306" y="790"/>
                  </a:lnTo>
                  <a:lnTo>
                    <a:pt x="26" y="1452"/>
                  </a:lnTo>
                  <a:lnTo>
                    <a:pt x="0" y="1809"/>
                  </a:lnTo>
                  <a:lnTo>
                    <a:pt x="26" y="2190"/>
                  </a:lnTo>
                  <a:lnTo>
                    <a:pt x="306" y="2827"/>
                  </a:lnTo>
                  <a:lnTo>
                    <a:pt x="790" y="3336"/>
                  </a:lnTo>
                  <a:lnTo>
                    <a:pt x="1452" y="3616"/>
                  </a:lnTo>
                  <a:lnTo>
                    <a:pt x="1808" y="3642"/>
                  </a:lnTo>
                  <a:lnTo>
                    <a:pt x="2190" y="3616"/>
                  </a:lnTo>
                  <a:lnTo>
                    <a:pt x="2826" y="3336"/>
                  </a:lnTo>
                  <a:lnTo>
                    <a:pt x="3336" y="2827"/>
                  </a:lnTo>
                  <a:lnTo>
                    <a:pt x="3616" y="2190"/>
                  </a:lnTo>
                  <a:lnTo>
                    <a:pt x="3641" y="1809"/>
                  </a:lnTo>
                  <a:lnTo>
                    <a:pt x="3616" y="1452"/>
                  </a:lnTo>
                  <a:lnTo>
                    <a:pt x="3336" y="790"/>
                  </a:lnTo>
                  <a:lnTo>
                    <a:pt x="2826" y="306"/>
                  </a:lnTo>
                  <a:lnTo>
                    <a:pt x="2190" y="26"/>
                  </a:lnTo>
                  <a:lnTo>
                    <a:pt x="1808"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p:nvPr/>
          </p:nvSpPr>
          <p:spPr>
            <a:xfrm>
              <a:off x="2718450" y="2418300"/>
              <a:ext cx="91025" cy="91050"/>
            </a:xfrm>
            <a:custGeom>
              <a:avLst/>
              <a:gdLst/>
              <a:ahLst/>
              <a:cxnLst/>
              <a:rect l="l" t="t" r="r" b="b"/>
              <a:pathLst>
                <a:path w="3641" h="3642" extrusionOk="0">
                  <a:moveTo>
                    <a:pt x="1833" y="1"/>
                  </a:moveTo>
                  <a:lnTo>
                    <a:pt x="1451" y="26"/>
                  </a:lnTo>
                  <a:lnTo>
                    <a:pt x="815" y="306"/>
                  </a:lnTo>
                  <a:lnTo>
                    <a:pt x="306" y="790"/>
                  </a:lnTo>
                  <a:lnTo>
                    <a:pt x="26" y="1452"/>
                  </a:lnTo>
                  <a:lnTo>
                    <a:pt x="0" y="1809"/>
                  </a:lnTo>
                  <a:lnTo>
                    <a:pt x="26" y="2190"/>
                  </a:lnTo>
                  <a:lnTo>
                    <a:pt x="306" y="2827"/>
                  </a:lnTo>
                  <a:lnTo>
                    <a:pt x="815" y="3336"/>
                  </a:lnTo>
                  <a:lnTo>
                    <a:pt x="1451" y="3616"/>
                  </a:lnTo>
                  <a:lnTo>
                    <a:pt x="1833" y="3642"/>
                  </a:lnTo>
                  <a:lnTo>
                    <a:pt x="2190" y="3616"/>
                  </a:lnTo>
                  <a:lnTo>
                    <a:pt x="2851" y="3336"/>
                  </a:lnTo>
                  <a:lnTo>
                    <a:pt x="3335" y="2827"/>
                  </a:lnTo>
                  <a:lnTo>
                    <a:pt x="3615" y="2190"/>
                  </a:lnTo>
                  <a:lnTo>
                    <a:pt x="3641" y="1809"/>
                  </a:lnTo>
                  <a:lnTo>
                    <a:pt x="3615" y="1452"/>
                  </a:lnTo>
                  <a:lnTo>
                    <a:pt x="3335" y="790"/>
                  </a:lnTo>
                  <a:lnTo>
                    <a:pt x="2851" y="306"/>
                  </a:lnTo>
                  <a:lnTo>
                    <a:pt x="2190" y="26"/>
                  </a:lnTo>
                  <a:lnTo>
                    <a:pt x="1833"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p:nvPr/>
          </p:nvSpPr>
          <p:spPr>
            <a:xfrm>
              <a:off x="2062875" y="2844100"/>
              <a:ext cx="1041925" cy="210075"/>
            </a:xfrm>
            <a:custGeom>
              <a:avLst/>
              <a:gdLst/>
              <a:ahLst/>
              <a:cxnLst/>
              <a:rect l="l" t="t" r="r" b="b"/>
              <a:pathLst>
                <a:path w="41677" h="8403" extrusionOk="0">
                  <a:moveTo>
                    <a:pt x="16625" y="1"/>
                  </a:moveTo>
                  <a:lnTo>
                    <a:pt x="12297" y="154"/>
                  </a:lnTo>
                  <a:lnTo>
                    <a:pt x="11177" y="179"/>
                  </a:lnTo>
                  <a:lnTo>
                    <a:pt x="9115" y="485"/>
                  </a:lnTo>
                  <a:lnTo>
                    <a:pt x="7307" y="1070"/>
                  </a:lnTo>
                  <a:lnTo>
                    <a:pt x="5678" y="1910"/>
                  </a:lnTo>
                  <a:lnTo>
                    <a:pt x="4227" y="3005"/>
                  </a:lnTo>
                  <a:lnTo>
                    <a:pt x="2903" y="4303"/>
                  </a:lnTo>
                  <a:lnTo>
                    <a:pt x="1681" y="5805"/>
                  </a:lnTo>
                  <a:lnTo>
                    <a:pt x="535" y="7486"/>
                  </a:lnTo>
                  <a:lnTo>
                    <a:pt x="0" y="8402"/>
                  </a:lnTo>
                  <a:lnTo>
                    <a:pt x="41677" y="8402"/>
                  </a:lnTo>
                  <a:lnTo>
                    <a:pt x="41142" y="7486"/>
                  </a:lnTo>
                  <a:lnTo>
                    <a:pt x="39996" y="5805"/>
                  </a:lnTo>
                  <a:lnTo>
                    <a:pt x="38774" y="4303"/>
                  </a:lnTo>
                  <a:lnTo>
                    <a:pt x="37450" y="3005"/>
                  </a:lnTo>
                  <a:lnTo>
                    <a:pt x="35999" y="1910"/>
                  </a:lnTo>
                  <a:lnTo>
                    <a:pt x="34370" y="1070"/>
                  </a:lnTo>
                  <a:lnTo>
                    <a:pt x="32562" y="485"/>
                  </a:lnTo>
                  <a:lnTo>
                    <a:pt x="30500" y="179"/>
                  </a:lnTo>
                  <a:lnTo>
                    <a:pt x="29380" y="154"/>
                  </a:lnTo>
                  <a:lnTo>
                    <a:pt x="25052" y="1"/>
                  </a:lnTo>
                  <a:lnTo>
                    <a:pt x="25027" y="434"/>
                  </a:lnTo>
                  <a:lnTo>
                    <a:pt x="24874" y="1248"/>
                  </a:lnTo>
                  <a:lnTo>
                    <a:pt x="24543" y="2012"/>
                  </a:lnTo>
                  <a:lnTo>
                    <a:pt x="24085" y="2674"/>
                  </a:lnTo>
                  <a:lnTo>
                    <a:pt x="23524" y="3260"/>
                  </a:lnTo>
                  <a:lnTo>
                    <a:pt x="22863" y="3718"/>
                  </a:lnTo>
                  <a:lnTo>
                    <a:pt x="22099" y="4023"/>
                  </a:lnTo>
                  <a:lnTo>
                    <a:pt x="21284" y="4202"/>
                  </a:lnTo>
                  <a:lnTo>
                    <a:pt x="20418" y="4202"/>
                  </a:lnTo>
                  <a:lnTo>
                    <a:pt x="19578" y="4023"/>
                  </a:lnTo>
                  <a:lnTo>
                    <a:pt x="18840" y="3718"/>
                  </a:lnTo>
                  <a:lnTo>
                    <a:pt x="18153" y="3260"/>
                  </a:lnTo>
                  <a:lnTo>
                    <a:pt x="17593" y="2674"/>
                  </a:lnTo>
                  <a:lnTo>
                    <a:pt x="17134" y="2012"/>
                  </a:lnTo>
                  <a:lnTo>
                    <a:pt x="16803" y="1248"/>
                  </a:lnTo>
                  <a:lnTo>
                    <a:pt x="16651" y="434"/>
                  </a:lnTo>
                  <a:lnTo>
                    <a:pt x="16625" y="1"/>
                  </a:lnTo>
                  <a:close/>
                </a:path>
              </a:pathLst>
            </a:custGeom>
            <a:solidFill>
              <a:srgbClr val="5C2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2439675" y="2844100"/>
              <a:ext cx="288325" cy="149600"/>
            </a:xfrm>
            <a:custGeom>
              <a:avLst/>
              <a:gdLst/>
              <a:ahLst/>
              <a:cxnLst/>
              <a:rect l="l" t="t" r="r" b="b"/>
              <a:pathLst>
                <a:path w="11533" h="5984" extrusionOk="0">
                  <a:moveTo>
                    <a:pt x="1553" y="1"/>
                  </a:moveTo>
                  <a:lnTo>
                    <a:pt x="0" y="52"/>
                  </a:lnTo>
                  <a:lnTo>
                    <a:pt x="0" y="128"/>
                  </a:lnTo>
                  <a:lnTo>
                    <a:pt x="0" y="205"/>
                  </a:lnTo>
                  <a:lnTo>
                    <a:pt x="0" y="790"/>
                  </a:lnTo>
                  <a:lnTo>
                    <a:pt x="255" y="1910"/>
                  </a:lnTo>
                  <a:lnTo>
                    <a:pt x="688" y="2954"/>
                  </a:lnTo>
                  <a:lnTo>
                    <a:pt x="1299" y="3871"/>
                  </a:lnTo>
                  <a:lnTo>
                    <a:pt x="2088" y="4660"/>
                  </a:lnTo>
                  <a:lnTo>
                    <a:pt x="3004" y="5296"/>
                  </a:lnTo>
                  <a:lnTo>
                    <a:pt x="4048" y="5729"/>
                  </a:lnTo>
                  <a:lnTo>
                    <a:pt x="5168" y="5958"/>
                  </a:lnTo>
                  <a:lnTo>
                    <a:pt x="5779" y="5984"/>
                  </a:lnTo>
                  <a:lnTo>
                    <a:pt x="6365" y="5958"/>
                  </a:lnTo>
                  <a:lnTo>
                    <a:pt x="7485" y="5729"/>
                  </a:lnTo>
                  <a:lnTo>
                    <a:pt x="8529" y="5296"/>
                  </a:lnTo>
                  <a:lnTo>
                    <a:pt x="9445" y="4660"/>
                  </a:lnTo>
                  <a:lnTo>
                    <a:pt x="10235" y="3871"/>
                  </a:lnTo>
                  <a:lnTo>
                    <a:pt x="10846" y="2954"/>
                  </a:lnTo>
                  <a:lnTo>
                    <a:pt x="11304" y="1910"/>
                  </a:lnTo>
                  <a:lnTo>
                    <a:pt x="11533" y="790"/>
                  </a:lnTo>
                  <a:lnTo>
                    <a:pt x="11533" y="205"/>
                  </a:lnTo>
                  <a:lnTo>
                    <a:pt x="11533" y="128"/>
                  </a:lnTo>
                  <a:lnTo>
                    <a:pt x="11533" y="52"/>
                  </a:lnTo>
                  <a:lnTo>
                    <a:pt x="9980" y="1"/>
                  </a:lnTo>
                  <a:lnTo>
                    <a:pt x="9955" y="434"/>
                  </a:lnTo>
                  <a:lnTo>
                    <a:pt x="9802" y="1248"/>
                  </a:lnTo>
                  <a:lnTo>
                    <a:pt x="9471" y="2012"/>
                  </a:lnTo>
                  <a:lnTo>
                    <a:pt x="9013" y="2674"/>
                  </a:lnTo>
                  <a:lnTo>
                    <a:pt x="8452" y="3260"/>
                  </a:lnTo>
                  <a:lnTo>
                    <a:pt x="7791" y="3718"/>
                  </a:lnTo>
                  <a:lnTo>
                    <a:pt x="7027" y="4023"/>
                  </a:lnTo>
                  <a:lnTo>
                    <a:pt x="6212" y="4202"/>
                  </a:lnTo>
                  <a:lnTo>
                    <a:pt x="5346" y="4202"/>
                  </a:lnTo>
                  <a:lnTo>
                    <a:pt x="4506" y="4023"/>
                  </a:lnTo>
                  <a:lnTo>
                    <a:pt x="3768" y="3718"/>
                  </a:lnTo>
                  <a:lnTo>
                    <a:pt x="3081" y="3260"/>
                  </a:lnTo>
                  <a:lnTo>
                    <a:pt x="2521" y="2674"/>
                  </a:lnTo>
                  <a:lnTo>
                    <a:pt x="2062" y="2012"/>
                  </a:lnTo>
                  <a:lnTo>
                    <a:pt x="1731" y="1248"/>
                  </a:lnTo>
                  <a:lnTo>
                    <a:pt x="1579" y="434"/>
                  </a:lnTo>
                  <a:lnTo>
                    <a:pt x="1553" y="1"/>
                  </a:lnTo>
                  <a:close/>
                </a:path>
              </a:pathLst>
            </a:custGeom>
            <a:solidFill>
              <a:srgbClr val="993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a:off x="2540875" y="2459675"/>
              <a:ext cx="82125" cy="119700"/>
            </a:xfrm>
            <a:custGeom>
              <a:avLst/>
              <a:gdLst/>
              <a:ahLst/>
              <a:cxnLst/>
              <a:rect l="l" t="t" r="r" b="b"/>
              <a:pathLst>
                <a:path w="3285" h="4788" extrusionOk="0">
                  <a:moveTo>
                    <a:pt x="1553" y="1"/>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1"/>
                  </a:lnTo>
                  <a:close/>
                </a:path>
              </a:pathLst>
            </a:custGeom>
            <a:solidFill>
              <a:srgbClr val="FDE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3"/>
            <p:cNvSpPr/>
            <p:nvPr/>
          </p:nvSpPr>
          <p:spPr>
            <a:xfrm>
              <a:off x="2540875" y="2568525"/>
              <a:ext cx="82125" cy="38200"/>
            </a:xfrm>
            <a:custGeom>
              <a:avLst/>
              <a:gdLst/>
              <a:ahLst/>
              <a:cxnLst/>
              <a:rect l="l" t="t" r="r" b="b"/>
              <a:pathLst>
                <a:path w="3285" h="1528" extrusionOk="0">
                  <a:moveTo>
                    <a:pt x="0" y="0"/>
                  </a:moveTo>
                  <a:lnTo>
                    <a:pt x="0" y="306"/>
                  </a:lnTo>
                  <a:lnTo>
                    <a:pt x="280" y="840"/>
                  </a:lnTo>
                  <a:lnTo>
                    <a:pt x="764" y="1273"/>
                  </a:lnTo>
                  <a:lnTo>
                    <a:pt x="1298" y="1502"/>
                  </a:lnTo>
                  <a:lnTo>
                    <a:pt x="1528" y="1528"/>
                  </a:lnTo>
                  <a:lnTo>
                    <a:pt x="1782" y="1528"/>
                  </a:lnTo>
                  <a:lnTo>
                    <a:pt x="2011" y="1502"/>
                  </a:lnTo>
                  <a:lnTo>
                    <a:pt x="2521" y="1273"/>
                  </a:lnTo>
                  <a:lnTo>
                    <a:pt x="3004" y="840"/>
                  </a:lnTo>
                  <a:lnTo>
                    <a:pt x="3284" y="306"/>
                  </a:lnTo>
                  <a:lnTo>
                    <a:pt x="3284" y="0"/>
                  </a:lnTo>
                  <a:lnTo>
                    <a:pt x="2902" y="204"/>
                  </a:lnTo>
                  <a:lnTo>
                    <a:pt x="2062" y="433"/>
                  </a:lnTo>
                  <a:lnTo>
                    <a:pt x="1222" y="433"/>
                  </a:lnTo>
                  <a:lnTo>
                    <a:pt x="407" y="204"/>
                  </a:lnTo>
                  <a:lnTo>
                    <a:pt x="0"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a:off x="2377300" y="2434225"/>
              <a:ext cx="26100" cy="26750"/>
            </a:xfrm>
            <a:custGeom>
              <a:avLst/>
              <a:gdLst/>
              <a:ahLst/>
              <a:cxnLst/>
              <a:rect l="l" t="t" r="r" b="b"/>
              <a:pathLst>
                <a:path w="1044" h="1070" extrusionOk="0">
                  <a:moveTo>
                    <a:pt x="509" y="0"/>
                  </a:moveTo>
                  <a:lnTo>
                    <a:pt x="306" y="26"/>
                  </a:lnTo>
                  <a:lnTo>
                    <a:pt x="26" y="306"/>
                  </a:lnTo>
                  <a:lnTo>
                    <a:pt x="0" y="535"/>
                  </a:lnTo>
                  <a:lnTo>
                    <a:pt x="26" y="739"/>
                  </a:lnTo>
                  <a:lnTo>
                    <a:pt x="306" y="1019"/>
                  </a:lnTo>
                  <a:lnTo>
                    <a:pt x="509" y="1070"/>
                  </a:lnTo>
                  <a:lnTo>
                    <a:pt x="738" y="1019"/>
                  </a:lnTo>
                  <a:lnTo>
                    <a:pt x="1019" y="739"/>
                  </a:lnTo>
                  <a:lnTo>
                    <a:pt x="1044" y="535"/>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2737525" y="2434225"/>
              <a:ext cx="26775" cy="26750"/>
            </a:xfrm>
            <a:custGeom>
              <a:avLst/>
              <a:gdLst/>
              <a:ahLst/>
              <a:cxnLst/>
              <a:rect l="l" t="t" r="r" b="b"/>
              <a:pathLst>
                <a:path w="1071" h="1070" extrusionOk="0">
                  <a:moveTo>
                    <a:pt x="535" y="0"/>
                  </a:moveTo>
                  <a:lnTo>
                    <a:pt x="332" y="26"/>
                  </a:lnTo>
                  <a:lnTo>
                    <a:pt x="26" y="306"/>
                  </a:lnTo>
                  <a:lnTo>
                    <a:pt x="1" y="535"/>
                  </a:lnTo>
                  <a:lnTo>
                    <a:pt x="26" y="739"/>
                  </a:lnTo>
                  <a:lnTo>
                    <a:pt x="332" y="1019"/>
                  </a:lnTo>
                  <a:lnTo>
                    <a:pt x="535" y="1070"/>
                  </a:lnTo>
                  <a:lnTo>
                    <a:pt x="739" y="1019"/>
                  </a:lnTo>
                  <a:lnTo>
                    <a:pt x="1045" y="739"/>
                  </a:lnTo>
                  <a:lnTo>
                    <a:pt x="1070" y="535"/>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3"/>
            <p:cNvSpPr/>
            <p:nvPr/>
          </p:nvSpPr>
          <p:spPr>
            <a:xfrm>
              <a:off x="2330825" y="2522700"/>
              <a:ext cx="145775" cy="68750"/>
            </a:xfrm>
            <a:custGeom>
              <a:avLst/>
              <a:gdLst/>
              <a:ahLst/>
              <a:cxnLst/>
              <a:rect l="l" t="t" r="r" b="b"/>
              <a:pathLst>
                <a:path w="5831" h="2750" extrusionOk="0">
                  <a:moveTo>
                    <a:pt x="1350" y="0"/>
                  </a:moveTo>
                  <a:lnTo>
                    <a:pt x="1095" y="26"/>
                  </a:lnTo>
                  <a:lnTo>
                    <a:pt x="586" y="229"/>
                  </a:lnTo>
                  <a:lnTo>
                    <a:pt x="230" y="586"/>
                  </a:lnTo>
                  <a:lnTo>
                    <a:pt x="1" y="1095"/>
                  </a:lnTo>
                  <a:lnTo>
                    <a:pt x="1" y="1375"/>
                  </a:lnTo>
                  <a:lnTo>
                    <a:pt x="1" y="1655"/>
                  </a:lnTo>
                  <a:lnTo>
                    <a:pt x="230" y="2139"/>
                  </a:lnTo>
                  <a:lnTo>
                    <a:pt x="586" y="2521"/>
                  </a:lnTo>
                  <a:lnTo>
                    <a:pt x="1095" y="2724"/>
                  </a:lnTo>
                  <a:lnTo>
                    <a:pt x="1350" y="2750"/>
                  </a:lnTo>
                  <a:lnTo>
                    <a:pt x="4456" y="2750"/>
                  </a:lnTo>
                  <a:lnTo>
                    <a:pt x="4736" y="2724"/>
                  </a:lnTo>
                  <a:lnTo>
                    <a:pt x="5220" y="2521"/>
                  </a:lnTo>
                  <a:lnTo>
                    <a:pt x="5602" y="2139"/>
                  </a:lnTo>
                  <a:lnTo>
                    <a:pt x="5805" y="1655"/>
                  </a:lnTo>
                  <a:lnTo>
                    <a:pt x="5831" y="1375"/>
                  </a:lnTo>
                  <a:lnTo>
                    <a:pt x="5805" y="1095"/>
                  </a:lnTo>
                  <a:lnTo>
                    <a:pt x="5602" y="586"/>
                  </a:lnTo>
                  <a:lnTo>
                    <a:pt x="5220" y="229"/>
                  </a:lnTo>
                  <a:lnTo>
                    <a:pt x="4736" y="26"/>
                  </a:lnTo>
                  <a:lnTo>
                    <a:pt x="4456"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3"/>
            <p:cNvSpPr/>
            <p:nvPr/>
          </p:nvSpPr>
          <p:spPr>
            <a:xfrm>
              <a:off x="2691075" y="2522700"/>
              <a:ext cx="146400" cy="68750"/>
            </a:xfrm>
            <a:custGeom>
              <a:avLst/>
              <a:gdLst/>
              <a:ahLst/>
              <a:cxnLst/>
              <a:rect l="l" t="t" r="r" b="b"/>
              <a:pathLst>
                <a:path w="5856" h="2750" extrusionOk="0">
                  <a:moveTo>
                    <a:pt x="1375" y="0"/>
                  </a:moveTo>
                  <a:lnTo>
                    <a:pt x="1095" y="26"/>
                  </a:lnTo>
                  <a:lnTo>
                    <a:pt x="611" y="229"/>
                  </a:lnTo>
                  <a:lnTo>
                    <a:pt x="229" y="586"/>
                  </a:lnTo>
                  <a:lnTo>
                    <a:pt x="26" y="1095"/>
                  </a:lnTo>
                  <a:lnTo>
                    <a:pt x="0" y="1375"/>
                  </a:lnTo>
                  <a:lnTo>
                    <a:pt x="26" y="1655"/>
                  </a:lnTo>
                  <a:lnTo>
                    <a:pt x="229" y="2139"/>
                  </a:lnTo>
                  <a:lnTo>
                    <a:pt x="611" y="2521"/>
                  </a:lnTo>
                  <a:lnTo>
                    <a:pt x="1095" y="2724"/>
                  </a:lnTo>
                  <a:lnTo>
                    <a:pt x="1375" y="2750"/>
                  </a:lnTo>
                  <a:lnTo>
                    <a:pt x="4481" y="2750"/>
                  </a:lnTo>
                  <a:lnTo>
                    <a:pt x="4761" y="2724"/>
                  </a:lnTo>
                  <a:lnTo>
                    <a:pt x="5245" y="2521"/>
                  </a:lnTo>
                  <a:lnTo>
                    <a:pt x="5627" y="2139"/>
                  </a:lnTo>
                  <a:lnTo>
                    <a:pt x="5830" y="1655"/>
                  </a:lnTo>
                  <a:lnTo>
                    <a:pt x="5856" y="1375"/>
                  </a:lnTo>
                  <a:lnTo>
                    <a:pt x="5830" y="1095"/>
                  </a:lnTo>
                  <a:lnTo>
                    <a:pt x="5627" y="586"/>
                  </a:lnTo>
                  <a:lnTo>
                    <a:pt x="5245" y="229"/>
                  </a:lnTo>
                  <a:lnTo>
                    <a:pt x="4761" y="26"/>
                  </a:lnTo>
                  <a:lnTo>
                    <a:pt x="4481"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3"/>
            <p:cNvSpPr/>
            <p:nvPr/>
          </p:nvSpPr>
          <p:spPr>
            <a:xfrm>
              <a:off x="2188250" y="1879850"/>
              <a:ext cx="791175" cy="525750"/>
            </a:xfrm>
            <a:custGeom>
              <a:avLst/>
              <a:gdLst/>
              <a:ahLst/>
              <a:cxnLst/>
              <a:rect l="l" t="t" r="r" b="b"/>
              <a:pathLst>
                <a:path w="31647" h="21030" extrusionOk="0">
                  <a:moveTo>
                    <a:pt x="15022" y="1"/>
                  </a:moveTo>
                  <a:lnTo>
                    <a:pt x="13418" y="154"/>
                  </a:lnTo>
                  <a:lnTo>
                    <a:pt x="11865" y="485"/>
                  </a:lnTo>
                  <a:lnTo>
                    <a:pt x="10388" y="943"/>
                  </a:lnTo>
                  <a:lnTo>
                    <a:pt x="8962" y="1554"/>
                  </a:lnTo>
                  <a:lnTo>
                    <a:pt x="7613" y="2267"/>
                  </a:lnTo>
                  <a:lnTo>
                    <a:pt x="6366" y="3132"/>
                  </a:lnTo>
                  <a:lnTo>
                    <a:pt x="5194" y="4100"/>
                  </a:lnTo>
                  <a:lnTo>
                    <a:pt x="4100" y="5169"/>
                  </a:lnTo>
                  <a:lnTo>
                    <a:pt x="3132" y="6340"/>
                  </a:lnTo>
                  <a:lnTo>
                    <a:pt x="2292" y="7613"/>
                  </a:lnTo>
                  <a:lnTo>
                    <a:pt x="1554" y="8962"/>
                  </a:lnTo>
                  <a:lnTo>
                    <a:pt x="943" y="10388"/>
                  </a:lnTo>
                  <a:lnTo>
                    <a:pt x="485" y="11865"/>
                  </a:lnTo>
                  <a:lnTo>
                    <a:pt x="179" y="13418"/>
                  </a:lnTo>
                  <a:lnTo>
                    <a:pt x="1" y="14996"/>
                  </a:lnTo>
                  <a:lnTo>
                    <a:pt x="1" y="15811"/>
                  </a:lnTo>
                  <a:lnTo>
                    <a:pt x="1" y="21030"/>
                  </a:lnTo>
                  <a:lnTo>
                    <a:pt x="1325" y="20622"/>
                  </a:lnTo>
                  <a:lnTo>
                    <a:pt x="3336" y="19630"/>
                  </a:lnTo>
                  <a:lnTo>
                    <a:pt x="4736" y="18484"/>
                  </a:lnTo>
                  <a:lnTo>
                    <a:pt x="5729" y="17262"/>
                  </a:lnTo>
                  <a:lnTo>
                    <a:pt x="6798" y="15327"/>
                  </a:lnTo>
                  <a:lnTo>
                    <a:pt x="7995" y="13418"/>
                  </a:lnTo>
                  <a:lnTo>
                    <a:pt x="9166" y="12221"/>
                  </a:lnTo>
                  <a:lnTo>
                    <a:pt x="9955" y="11661"/>
                  </a:lnTo>
                  <a:lnTo>
                    <a:pt x="9981" y="11814"/>
                  </a:lnTo>
                  <a:lnTo>
                    <a:pt x="10388" y="13061"/>
                  </a:lnTo>
                  <a:lnTo>
                    <a:pt x="11152" y="14436"/>
                  </a:lnTo>
                  <a:lnTo>
                    <a:pt x="11890" y="15378"/>
                  </a:lnTo>
                  <a:lnTo>
                    <a:pt x="12858" y="16269"/>
                  </a:lnTo>
                  <a:lnTo>
                    <a:pt x="14105" y="17007"/>
                  </a:lnTo>
                  <a:lnTo>
                    <a:pt x="14843" y="17287"/>
                  </a:lnTo>
                  <a:lnTo>
                    <a:pt x="15633" y="17542"/>
                  </a:lnTo>
                  <a:lnTo>
                    <a:pt x="17007" y="17746"/>
                  </a:lnTo>
                  <a:lnTo>
                    <a:pt x="18153" y="17669"/>
                  </a:lnTo>
                  <a:lnTo>
                    <a:pt x="19146" y="17466"/>
                  </a:lnTo>
                  <a:lnTo>
                    <a:pt x="20470" y="17033"/>
                  </a:lnTo>
                  <a:lnTo>
                    <a:pt x="21717" y="16753"/>
                  </a:lnTo>
                  <a:lnTo>
                    <a:pt x="22583" y="16804"/>
                  </a:lnTo>
                  <a:lnTo>
                    <a:pt x="23041" y="16956"/>
                  </a:lnTo>
                  <a:lnTo>
                    <a:pt x="23754" y="17236"/>
                  </a:lnTo>
                  <a:lnTo>
                    <a:pt x="24823" y="17822"/>
                  </a:lnTo>
                  <a:lnTo>
                    <a:pt x="25893" y="18688"/>
                  </a:lnTo>
                  <a:lnTo>
                    <a:pt x="26809" y="19477"/>
                  </a:lnTo>
                  <a:lnTo>
                    <a:pt x="27624" y="19935"/>
                  </a:lnTo>
                  <a:lnTo>
                    <a:pt x="28820" y="20317"/>
                  </a:lnTo>
                  <a:lnTo>
                    <a:pt x="30526" y="20572"/>
                  </a:lnTo>
                  <a:lnTo>
                    <a:pt x="31646" y="20648"/>
                  </a:lnTo>
                  <a:lnTo>
                    <a:pt x="31646" y="15811"/>
                  </a:lnTo>
                  <a:lnTo>
                    <a:pt x="31646" y="14996"/>
                  </a:lnTo>
                  <a:lnTo>
                    <a:pt x="31468" y="13418"/>
                  </a:lnTo>
                  <a:lnTo>
                    <a:pt x="31163" y="11865"/>
                  </a:lnTo>
                  <a:lnTo>
                    <a:pt x="30704" y="10388"/>
                  </a:lnTo>
                  <a:lnTo>
                    <a:pt x="30093" y="8962"/>
                  </a:lnTo>
                  <a:lnTo>
                    <a:pt x="29355" y="7613"/>
                  </a:lnTo>
                  <a:lnTo>
                    <a:pt x="28515" y="6340"/>
                  </a:lnTo>
                  <a:lnTo>
                    <a:pt x="27547" y="5169"/>
                  </a:lnTo>
                  <a:lnTo>
                    <a:pt x="26478" y="4100"/>
                  </a:lnTo>
                  <a:lnTo>
                    <a:pt x="25282" y="3132"/>
                  </a:lnTo>
                  <a:lnTo>
                    <a:pt x="24034" y="2267"/>
                  </a:lnTo>
                  <a:lnTo>
                    <a:pt x="22685" y="1554"/>
                  </a:lnTo>
                  <a:lnTo>
                    <a:pt x="21259" y="943"/>
                  </a:lnTo>
                  <a:lnTo>
                    <a:pt x="19782" y="485"/>
                  </a:lnTo>
                  <a:lnTo>
                    <a:pt x="18229" y="154"/>
                  </a:lnTo>
                  <a:lnTo>
                    <a:pt x="16651" y="1"/>
                  </a:lnTo>
                  <a:close/>
                </a:path>
              </a:pathLst>
            </a:custGeom>
            <a:solidFill>
              <a:srgbClr val="9E7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2348025" y="2341925"/>
              <a:ext cx="110750" cy="22300"/>
            </a:xfrm>
            <a:custGeom>
              <a:avLst/>
              <a:gdLst/>
              <a:ahLst/>
              <a:cxnLst/>
              <a:rect l="l" t="t" r="r" b="b"/>
              <a:pathLst>
                <a:path w="4430" h="892" fill="none" extrusionOk="0">
                  <a:moveTo>
                    <a:pt x="4430" y="892"/>
                  </a:moveTo>
                  <a:lnTo>
                    <a:pt x="4201" y="663"/>
                  </a:lnTo>
                  <a:lnTo>
                    <a:pt x="3666" y="332"/>
                  </a:lnTo>
                  <a:lnTo>
                    <a:pt x="2826" y="1"/>
                  </a:lnTo>
                  <a:lnTo>
                    <a:pt x="1629" y="1"/>
                  </a:lnTo>
                  <a:lnTo>
                    <a:pt x="764" y="332"/>
                  </a:lnTo>
                  <a:lnTo>
                    <a:pt x="255"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3"/>
            <p:cNvSpPr/>
            <p:nvPr/>
          </p:nvSpPr>
          <p:spPr>
            <a:xfrm>
              <a:off x="2708900" y="2341925"/>
              <a:ext cx="110775" cy="22300"/>
            </a:xfrm>
            <a:custGeom>
              <a:avLst/>
              <a:gdLst/>
              <a:ahLst/>
              <a:cxnLst/>
              <a:rect l="l" t="t" r="r" b="b"/>
              <a:pathLst>
                <a:path w="4431" h="892" fill="none" extrusionOk="0">
                  <a:moveTo>
                    <a:pt x="4430" y="892"/>
                  </a:moveTo>
                  <a:lnTo>
                    <a:pt x="4175" y="663"/>
                  </a:lnTo>
                  <a:lnTo>
                    <a:pt x="3666" y="332"/>
                  </a:lnTo>
                  <a:lnTo>
                    <a:pt x="2801" y="1"/>
                  </a:lnTo>
                  <a:lnTo>
                    <a:pt x="1604" y="1"/>
                  </a:lnTo>
                  <a:lnTo>
                    <a:pt x="764"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2521775" y="2657625"/>
              <a:ext cx="124125" cy="35675"/>
            </a:xfrm>
            <a:custGeom>
              <a:avLst/>
              <a:gdLst/>
              <a:ahLst/>
              <a:cxnLst/>
              <a:rect l="l" t="t" r="r" b="b"/>
              <a:pathLst>
                <a:path w="4965" h="1427" extrusionOk="0">
                  <a:moveTo>
                    <a:pt x="0" y="0"/>
                  </a:moveTo>
                  <a:lnTo>
                    <a:pt x="153" y="306"/>
                  </a:lnTo>
                  <a:lnTo>
                    <a:pt x="637" y="815"/>
                  </a:lnTo>
                  <a:lnTo>
                    <a:pt x="1273" y="1197"/>
                  </a:lnTo>
                  <a:lnTo>
                    <a:pt x="2062" y="1426"/>
                  </a:lnTo>
                  <a:lnTo>
                    <a:pt x="2903" y="1426"/>
                  </a:lnTo>
                  <a:lnTo>
                    <a:pt x="3692" y="1222"/>
                  </a:lnTo>
                  <a:lnTo>
                    <a:pt x="4328" y="841"/>
                  </a:lnTo>
                  <a:lnTo>
                    <a:pt x="4812" y="331"/>
                  </a:lnTo>
                  <a:lnTo>
                    <a:pt x="4965" y="26"/>
                  </a:lnTo>
                  <a:lnTo>
                    <a:pt x="0" y="0"/>
                  </a:lnTo>
                  <a:close/>
                </a:path>
              </a:pathLst>
            </a:custGeom>
            <a:solidFill>
              <a:srgbClr val="D56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3100950" y="2455225"/>
              <a:ext cx="356450" cy="586225"/>
            </a:xfrm>
            <a:custGeom>
              <a:avLst/>
              <a:gdLst/>
              <a:ahLst/>
              <a:cxnLst/>
              <a:rect l="l" t="t" r="r" b="b"/>
              <a:pathLst>
                <a:path w="14258" h="23449" extrusionOk="0">
                  <a:moveTo>
                    <a:pt x="9192" y="1"/>
                  </a:moveTo>
                  <a:lnTo>
                    <a:pt x="8784" y="102"/>
                  </a:lnTo>
                  <a:lnTo>
                    <a:pt x="8402" y="357"/>
                  </a:lnTo>
                  <a:lnTo>
                    <a:pt x="8148" y="764"/>
                  </a:lnTo>
                  <a:lnTo>
                    <a:pt x="8071" y="993"/>
                  </a:lnTo>
                  <a:lnTo>
                    <a:pt x="6340" y="8529"/>
                  </a:lnTo>
                  <a:lnTo>
                    <a:pt x="6035" y="8453"/>
                  </a:lnTo>
                  <a:lnTo>
                    <a:pt x="7588" y="1757"/>
                  </a:lnTo>
                  <a:lnTo>
                    <a:pt x="7613" y="1503"/>
                  </a:lnTo>
                  <a:lnTo>
                    <a:pt x="7562" y="1044"/>
                  </a:lnTo>
                  <a:lnTo>
                    <a:pt x="7358" y="637"/>
                  </a:lnTo>
                  <a:lnTo>
                    <a:pt x="7027" y="357"/>
                  </a:lnTo>
                  <a:lnTo>
                    <a:pt x="6798" y="306"/>
                  </a:lnTo>
                  <a:lnTo>
                    <a:pt x="6595" y="255"/>
                  </a:lnTo>
                  <a:lnTo>
                    <a:pt x="6162" y="357"/>
                  </a:lnTo>
                  <a:lnTo>
                    <a:pt x="5805" y="637"/>
                  </a:lnTo>
                  <a:lnTo>
                    <a:pt x="5551" y="1019"/>
                  </a:lnTo>
                  <a:lnTo>
                    <a:pt x="5475" y="1273"/>
                  </a:lnTo>
                  <a:lnTo>
                    <a:pt x="3361" y="10439"/>
                  </a:lnTo>
                  <a:lnTo>
                    <a:pt x="3132" y="9548"/>
                  </a:lnTo>
                  <a:lnTo>
                    <a:pt x="2623" y="8173"/>
                  </a:lnTo>
                  <a:lnTo>
                    <a:pt x="2114" y="7231"/>
                  </a:lnTo>
                  <a:lnTo>
                    <a:pt x="1630" y="6594"/>
                  </a:lnTo>
                  <a:lnTo>
                    <a:pt x="943" y="6111"/>
                  </a:lnTo>
                  <a:lnTo>
                    <a:pt x="383" y="6034"/>
                  </a:lnTo>
                  <a:lnTo>
                    <a:pt x="332" y="6060"/>
                  </a:lnTo>
                  <a:lnTo>
                    <a:pt x="154" y="6136"/>
                  </a:lnTo>
                  <a:lnTo>
                    <a:pt x="1" y="6442"/>
                  </a:lnTo>
                  <a:lnTo>
                    <a:pt x="1" y="6951"/>
                  </a:lnTo>
                  <a:lnTo>
                    <a:pt x="26" y="7078"/>
                  </a:lnTo>
                  <a:lnTo>
                    <a:pt x="561" y="10006"/>
                  </a:lnTo>
                  <a:lnTo>
                    <a:pt x="1147" y="13494"/>
                  </a:lnTo>
                  <a:lnTo>
                    <a:pt x="1197" y="13901"/>
                  </a:lnTo>
                  <a:lnTo>
                    <a:pt x="1427" y="14563"/>
                  </a:lnTo>
                  <a:lnTo>
                    <a:pt x="1885" y="15327"/>
                  </a:lnTo>
                  <a:lnTo>
                    <a:pt x="2929" y="16116"/>
                  </a:lnTo>
                  <a:lnTo>
                    <a:pt x="3158" y="16192"/>
                  </a:lnTo>
                  <a:lnTo>
                    <a:pt x="1859" y="21844"/>
                  </a:lnTo>
                  <a:lnTo>
                    <a:pt x="8784" y="23448"/>
                  </a:lnTo>
                  <a:lnTo>
                    <a:pt x="10133" y="17694"/>
                  </a:lnTo>
                  <a:lnTo>
                    <a:pt x="10261" y="17694"/>
                  </a:lnTo>
                  <a:lnTo>
                    <a:pt x="10694" y="17618"/>
                  </a:lnTo>
                  <a:lnTo>
                    <a:pt x="11203" y="17338"/>
                  </a:lnTo>
                  <a:lnTo>
                    <a:pt x="11610" y="16803"/>
                  </a:lnTo>
                  <a:lnTo>
                    <a:pt x="11737" y="16396"/>
                  </a:lnTo>
                  <a:lnTo>
                    <a:pt x="12068" y="14970"/>
                  </a:lnTo>
                  <a:lnTo>
                    <a:pt x="12832" y="11737"/>
                  </a:lnTo>
                  <a:lnTo>
                    <a:pt x="13087" y="10617"/>
                  </a:lnTo>
                  <a:lnTo>
                    <a:pt x="13189" y="10108"/>
                  </a:lnTo>
                  <a:lnTo>
                    <a:pt x="14232" y="5652"/>
                  </a:lnTo>
                  <a:lnTo>
                    <a:pt x="14258" y="5423"/>
                  </a:lnTo>
                  <a:lnTo>
                    <a:pt x="14207" y="4965"/>
                  </a:lnTo>
                  <a:lnTo>
                    <a:pt x="14029" y="4609"/>
                  </a:lnTo>
                  <a:lnTo>
                    <a:pt x="13698" y="4354"/>
                  </a:lnTo>
                  <a:lnTo>
                    <a:pt x="13520" y="4303"/>
                  </a:lnTo>
                  <a:lnTo>
                    <a:pt x="13316" y="4252"/>
                  </a:lnTo>
                  <a:lnTo>
                    <a:pt x="12908" y="4354"/>
                  </a:lnTo>
                  <a:lnTo>
                    <a:pt x="12578" y="4609"/>
                  </a:lnTo>
                  <a:lnTo>
                    <a:pt x="12348" y="4965"/>
                  </a:lnTo>
                  <a:lnTo>
                    <a:pt x="12272" y="5194"/>
                  </a:lnTo>
                  <a:lnTo>
                    <a:pt x="11254" y="9675"/>
                  </a:lnTo>
                  <a:lnTo>
                    <a:pt x="10872" y="9573"/>
                  </a:lnTo>
                  <a:lnTo>
                    <a:pt x="12323" y="3285"/>
                  </a:lnTo>
                  <a:lnTo>
                    <a:pt x="12348" y="3030"/>
                  </a:lnTo>
                  <a:lnTo>
                    <a:pt x="12297" y="2572"/>
                  </a:lnTo>
                  <a:lnTo>
                    <a:pt x="12094" y="2165"/>
                  </a:lnTo>
                  <a:lnTo>
                    <a:pt x="11763" y="1884"/>
                  </a:lnTo>
                  <a:lnTo>
                    <a:pt x="11534" y="1834"/>
                  </a:lnTo>
                  <a:lnTo>
                    <a:pt x="11330" y="1783"/>
                  </a:lnTo>
                  <a:lnTo>
                    <a:pt x="10897" y="1884"/>
                  </a:lnTo>
                  <a:lnTo>
                    <a:pt x="10541" y="2165"/>
                  </a:lnTo>
                  <a:lnTo>
                    <a:pt x="10286" y="2546"/>
                  </a:lnTo>
                  <a:lnTo>
                    <a:pt x="10210" y="2801"/>
                  </a:lnTo>
                  <a:lnTo>
                    <a:pt x="8759" y="9089"/>
                  </a:lnTo>
                  <a:lnTo>
                    <a:pt x="8453" y="9013"/>
                  </a:lnTo>
                  <a:lnTo>
                    <a:pt x="10184" y="1503"/>
                  </a:lnTo>
                  <a:lnTo>
                    <a:pt x="10235" y="1248"/>
                  </a:lnTo>
                  <a:lnTo>
                    <a:pt x="10159" y="764"/>
                  </a:lnTo>
                  <a:lnTo>
                    <a:pt x="9955" y="357"/>
                  </a:lnTo>
                  <a:lnTo>
                    <a:pt x="9624" y="102"/>
                  </a:lnTo>
                  <a:lnTo>
                    <a:pt x="9421" y="26"/>
                  </a:lnTo>
                  <a:lnTo>
                    <a:pt x="9192"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3184975" y="2714900"/>
              <a:ext cx="25" cy="675"/>
            </a:xfrm>
            <a:custGeom>
              <a:avLst/>
              <a:gdLst/>
              <a:ahLst/>
              <a:cxnLst/>
              <a:rect l="l" t="t" r="r" b="b"/>
              <a:pathLst>
                <a:path w="1" h="27" extrusionOk="0">
                  <a:moveTo>
                    <a:pt x="0" y="1"/>
                  </a:moveTo>
                  <a:lnTo>
                    <a:pt x="0" y="1"/>
                  </a:lnTo>
                  <a:lnTo>
                    <a:pt x="0" y="26"/>
                  </a:lnTo>
                  <a:lnTo>
                    <a:pt x="0" y="1"/>
                  </a:lnTo>
                  <a:lnTo>
                    <a:pt x="0"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p:nvPr/>
          </p:nvSpPr>
          <p:spPr>
            <a:xfrm>
              <a:off x="3218075" y="2659525"/>
              <a:ext cx="190950" cy="55400"/>
            </a:xfrm>
            <a:custGeom>
              <a:avLst/>
              <a:gdLst/>
              <a:ahLst/>
              <a:cxnLst/>
              <a:rect l="l" t="t" r="r" b="b"/>
              <a:pathLst>
                <a:path w="7638" h="2216" extrusionOk="0">
                  <a:moveTo>
                    <a:pt x="102" y="1"/>
                  </a:moveTo>
                  <a:lnTo>
                    <a:pt x="0" y="485"/>
                  </a:lnTo>
                  <a:lnTo>
                    <a:pt x="7536" y="2216"/>
                  </a:lnTo>
                  <a:lnTo>
                    <a:pt x="7638" y="1732"/>
                  </a:lnTo>
                  <a:lnTo>
                    <a:pt x="6569" y="1503"/>
                  </a:lnTo>
                  <a:lnTo>
                    <a:pt x="6187" y="1401"/>
                  </a:lnTo>
                  <a:lnTo>
                    <a:pt x="4074" y="917"/>
                  </a:lnTo>
                  <a:lnTo>
                    <a:pt x="3768" y="841"/>
                  </a:lnTo>
                  <a:lnTo>
                    <a:pt x="1655" y="357"/>
                  </a:lnTo>
                  <a:lnTo>
                    <a:pt x="1350" y="281"/>
                  </a:lnTo>
                  <a:lnTo>
                    <a:pt x="102"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a:off x="3184975" y="2708550"/>
              <a:ext cx="105675" cy="159775"/>
            </a:xfrm>
            <a:custGeom>
              <a:avLst/>
              <a:gdLst/>
              <a:ahLst/>
              <a:cxnLst/>
              <a:rect l="l" t="t" r="r" b="b"/>
              <a:pathLst>
                <a:path w="4227" h="6391" extrusionOk="0">
                  <a:moveTo>
                    <a:pt x="77" y="0"/>
                  </a:moveTo>
                  <a:lnTo>
                    <a:pt x="51" y="51"/>
                  </a:lnTo>
                  <a:lnTo>
                    <a:pt x="0" y="280"/>
                  </a:lnTo>
                  <a:lnTo>
                    <a:pt x="230" y="306"/>
                  </a:lnTo>
                  <a:lnTo>
                    <a:pt x="1121" y="637"/>
                  </a:lnTo>
                  <a:lnTo>
                    <a:pt x="1859" y="1044"/>
                  </a:lnTo>
                  <a:lnTo>
                    <a:pt x="2597" y="1680"/>
                  </a:lnTo>
                  <a:lnTo>
                    <a:pt x="3259" y="2571"/>
                  </a:lnTo>
                  <a:lnTo>
                    <a:pt x="3717" y="3794"/>
                  </a:lnTo>
                  <a:lnTo>
                    <a:pt x="3896" y="5372"/>
                  </a:lnTo>
                  <a:lnTo>
                    <a:pt x="3819" y="6314"/>
                  </a:lnTo>
                  <a:lnTo>
                    <a:pt x="4125" y="6390"/>
                  </a:lnTo>
                  <a:lnTo>
                    <a:pt x="4150" y="6212"/>
                  </a:lnTo>
                  <a:lnTo>
                    <a:pt x="4227" y="5117"/>
                  </a:lnTo>
                  <a:lnTo>
                    <a:pt x="4176" y="4124"/>
                  </a:lnTo>
                  <a:lnTo>
                    <a:pt x="3896" y="3030"/>
                  </a:lnTo>
                  <a:lnTo>
                    <a:pt x="3361" y="1935"/>
                  </a:lnTo>
                  <a:lnTo>
                    <a:pt x="2419" y="968"/>
                  </a:lnTo>
                  <a:lnTo>
                    <a:pt x="1401" y="407"/>
                  </a:lnTo>
                  <a:lnTo>
                    <a:pt x="561" y="102"/>
                  </a:lnTo>
                  <a:lnTo>
                    <a:pt x="77"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a:off x="3162700" y="2888650"/>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a:off x="3123225" y="2910950"/>
              <a:ext cx="238075" cy="100575"/>
            </a:xfrm>
            <a:custGeom>
              <a:avLst/>
              <a:gdLst/>
              <a:ahLst/>
              <a:cxnLst/>
              <a:rect l="l" t="t" r="r" b="b"/>
              <a:pathLst>
                <a:path w="9523" h="4023" extrusionOk="0">
                  <a:moveTo>
                    <a:pt x="434" y="0"/>
                  </a:moveTo>
                  <a:lnTo>
                    <a:pt x="1" y="1909"/>
                  </a:lnTo>
                  <a:lnTo>
                    <a:pt x="9064" y="4023"/>
                  </a:lnTo>
                  <a:lnTo>
                    <a:pt x="9523" y="2088"/>
                  </a:lnTo>
                  <a:lnTo>
                    <a:pt x="434" y="0"/>
                  </a:lnTo>
                  <a:close/>
                </a:path>
              </a:pathLst>
            </a:custGeom>
            <a:solidFill>
              <a:srgbClr val="993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a:off x="3100950" y="2948500"/>
              <a:ext cx="251450" cy="105675"/>
            </a:xfrm>
            <a:custGeom>
              <a:avLst/>
              <a:gdLst/>
              <a:ahLst/>
              <a:cxnLst/>
              <a:rect l="l" t="t" r="r" b="b"/>
              <a:pathLst>
                <a:path w="10058" h="4227" extrusionOk="0">
                  <a:moveTo>
                    <a:pt x="994" y="0"/>
                  </a:moveTo>
                  <a:lnTo>
                    <a:pt x="1" y="4226"/>
                  </a:lnTo>
                  <a:lnTo>
                    <a:pt x="9573" y="4226"/>
                  </a:lnTo>
                  <a:lnTo>
                    <a:pt x="10057" y="2088"/>
                  </a:lnTo>
                  <a:lnTo>
                    <a:pt x="994" y="0"/>
                  </a:lnTo>
                  <a:close/>
                </a:path>
              </a:pathLst>
            </a:custGeom>
            <a:solidFill>
              <a:srgbClr val="5C2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150;p1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a:t>
            </a:fld>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cSld>
  <p:clrMapOvr>
    <a:masterClrMapping/>
  </p:clrMapOvr>
  <p:transition advTm="1688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25"/>
          <p:cNvSpPr txBox="1">
            <a:spLocks noGrp="1"/>
          </p:cNvSpPr>
          <p:nvPr>
            <p:ph type="ctrTitle" idx="4294967295"/>
          </p:nvPr>
        </p:nvSpPr>
        <p:spPr>
          <a:xfrm>
            <a:off x="685800" y="1811942"/>
            <a:ext cx="77724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9600"/>
              <a:t>89,526,124</a:t>
            </a:r>
            <a:endParaRPr sz="9600"/>
          </a:p>
        </p:txBody>
      </p:sp>
      <p:sp>
        <p:nvSpPr>
          <p:cNvPr id="552" name="Google Shape;552;p25"/>
          <p:cNvSpPr txBox="1">
            <a:spLocks noGrp="1"/>
          </p:cNvSpPr>
          <p:nvPr>
            <p:ph type="subTitle" idx="4294967295"/>
          </p:nvPr>
        </p:nvSpPr>
        <p:spPr>
          <a:xfrm>
            <a:off x="685800" y="2763850"/>
            <a:ext cx="4203000" cy="78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solidFill>
                  <a:srgbClr val="FFFFFF"/>
                </a:solidFill>
              </a:rPr>
              <a:t>Whoa! That’s a big number, aren’t you proud?</a:t>
            </a:r>
            <a:endParaRPr dirty="0">
              <a:solidFill>
                <a:srgbClr val="FFFFFF"/>
              </a:solidFill>
            </a:endParaRPr>
          </a:p>
        </p:txBody>
      </p:sp>
      <p:grpSp>
        <p:nvGrpSpPr>
          <p:cNvPr id="553" name="Google Shape;553;p25"/>
          <p:cNvGrpSpPr/>
          <p:nvPr/>
        </p:nvGrpSpPr>
        <p:grpSpPr>
          <a:xfrm flipH="1">
            <a:off x="7494560" y="3753778"/>
            <a:ext cx="1649444" cy="1389731"/>
            <a:chOff x="2062875" y="394325"/>
            <a:chExt cx="1394525" cy="1174950"/>
          </a:xfrm>
        </p:grpSpPr>
        <p:sp>
          <p:nvSpPr>
            <p:cNvPr id="554" name="Google Shape;554;p25"/>
            <p:cNvSpPr/>
            <p:nvPr/>
          </p:nvSpPr>
          <p:spPr>
            <a:xfrm>
              <a:off x="2154525" y="1037175"/>
              <a:ext cx="357725" cy="437275"/>
            </a:xfrm>
            <a:custGeom>
              <a:avLst/>
              <a:gdLst/>
              <a:ahLst/>
              <a:cxnLst/>
              <a:rect l="l" t="t" r="r" b="b"/>
              <a:pathLst>
                <a:path w="14309" h="17491" extrusionOk="0">
                  <a:moveTo>
                    <a:pt x="1706" y="0"/>
                  </a:moveTo>
                  <a:lnTo>
                    <a:pt x="1" y="17491"/>
                  </a:lnTo>
                  <a:lnTo>
                    <a:pt x="14308" y="17491"/>
                  </a:lnTo>
                  <a:lnTo>
                    <a:pt x="14308" y="0"/>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5"/>
            <p:cNvSpPr/>
            <p:nvPr/>
          </p:nvSpPr>
          <p:spPr>
            <a:xfrm>
              <a:off x="2652250" y="1037175"/>
              <a:ext cx="357075" cy="437275"/>
            </a:xfrm>
            <a:custGeom>
              <a:avLst/>
              <a:gdLst/>
              <a:ahLst/>
              <a:cxnLst/>
              <a:rect l="l" t="t" r="r" b="b"/>
              <a:pathLst>
                <a:path w="14283" h="17491" extrusionOk="0">
                  <a:moveTo>
                    <a:pt x="0" y="0"/>
                  </a:moveTo>
                  <a:lnTo>
                    <a:pt x="0" y="17491"/>
                  </a:lnTo>
                  <a:lnTo>
                    <a:pt x="14283" y="17491"/>
                  </a:lnTo>
                  <a:lnTo>
                    <a:pt x="12603" y="0"/>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5"/>
            <p:cNvSpPr/>
            <p:nvPr/>
          </p:nvSpPr>
          <p:spPr>
            <a:xfrm>
              <a:off x="2177450" y="866600"/>
              <a:ext cx="68125" cy="190975"/>
            </a:xfrm>
            <a:custGeom>
              <a:avLst/>
              <a:gdLst/>
              <a:ahLst/>
              <a:cxnLst/>
              <a:rect l="l" t="t" r="r" b="b"/>
              <a:pathLst>
                <a:path w="2725" h="7639" extrusionOk="0">
                  <a:moveTo>
                    <a:pt x="2724" y="0"/>
                  </a:moveTo>
                  <a:lnTo>
                    <a:pt x="2164" y="51"/>
                  </a:lnTo>
                  <a:lnTo>
                    <a:pt x="1197" y="459"/>
                  </a:lnTo>
                  <a:lnTo>
                    <a:pt x="458" y="1197"/>
                  </a:lnTo>
                  <a:lnTo>
                    <a:pt x="26" y="2190"/>
                  </a:lnTo>
                  <a:lnTo>
                    <a:pt x="0" y="2750"/>
                  </a:lnTo>
                  <a:lnTo>
                    <a:pt x="0" y="4914"/>
                  </a:lnTo>
                  <a:lnTo>
                    <a:pt x="26" y="5474"/>
                  </a:lnTo>
                  <a:lnTo>
                    <a:pt x="458" y="6467"/>
                  </a:lnTo>
                  <a:lnTo>
                    <a:pt x="1197" y="7205"/>
                  </a:lnTo>
                  <a:lnTo>
                    <a:pt x="2164" y="7613"/>
                  </a:lnTo>
                  <a:lnTo>
                    <a:pt x="2724" y="7638"/>
                  </a:lnTo>
                  <a:lnTo>
                    <a:pt x="2724"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5"/>
            <p:cNvSpPr/>
            <p:nvPr/>
          </p:nvSpPr>
          <p:spPr>
            <a:xfrm>
              <a:off x="2922100" y="866600"/>
              <a:ext cx="68150" cy="190975"/>
            </a:xfrm>
            <a:custGeom>
              <a:avLst/>
              <a:gdLst/>
              <a:ahLst/>
              <a:cxnLst/>
              <a:rect l="l" t="t" r="r" b="b"/>
              <a:pathLst>
                <a:path w="2726" h="7639" extrusionOk="0">
                  <a:moveTo>
                    <a:pt x="1" y="0"/>
                  </a:moveTo>
                  <a:lnTo>
                    <a:pt x="1" y="7638"/>
                  </a:lnTo>
                  <a:lnTo>
                    <a:pt x="561" y="7613"/>
                  </a:lnTo>
                  <a:lnTo>
                    <a:pt x="1528" y="7205"/>
                  </a:lnTo>
                  <a:lnTo>
                    <a:pt x="2267" y="6467"/>
                  </a:lnTo>
                  <a:lnTo>
                    <a:pt x="2700" y="5474"/>
                  </a:lnTo>
                  <a:lnTo>
                    <a:pt x="2725" y="4914"/>
                  </a:lnTo>
                  <a:lnTo>
                    <a:pt x="2725" y="2750"/>
                  </a:lnTo>
                  <a:lnTo>
                    <a:pt x="2700" y="2190"/>
                  </a:lnTo>
                  <a:lnTo>
                    <a:pt x="2267" y="1197"/>
                  </a:lnTo>
                  <a:lnTo>
                    <a:pt x="1528" y="459"/>
                  </a:lnTo>
                  <a:lnTo>
                    <a:pt x="561" y="51"/>
                  </a:lnTo>
                  <a:lnTo>
                    <a:pt x="1"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5"/>
            <p:cNvSpPr/>
            <p:nvPr/>
          </p:nvSpPr>
          <p:spPr>
            <a:xfrm>
              <a:off x="2479125" y="1254850"/>
              <a:ext cx="210050" cy="264150"/>
            </a:xfrm>
            <a:custGeom>
              <a:avLst/>
              <a:gdLst/>
              <a:ahLst/>
              <a:cxnLst/>
              <a:rect l="l" t="t" r="r" b="b"/>
              <a:pathLst>
                <a:path w="8402" h="10566" extrusionOk="0">
                  <a:moveTo>
                    <a:pt x="1" y="0"/>
                  </a:moveTo>
                  <a:lnTo>
                    <a:pt x="1" y="10566"/>
                  </a:lnTo>
                  <a:lnTo>
                    <a:pt x="8402" y="10566"/>
                  </a:lnTo>
                  <a:lnTo>
                    <a:pt x="8402"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5"/>
            <p:cNvSpPr/>
            <p:nvPr/>
          </p:nvSpPr>
          <p:spPr>
            <a:xfrm>
              <a:off x="223345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5" y="5627"/>
                  </a:lnTo>
                  <a:lnTo>
                    <a:pt x="2012" y="6747"/>
                  </a:lnTo>
                  <a:lnTo>
                    <a:pt x="1375" y="7944"/>
                  </a:lnTo>
                  <a:lnTo>
                    <a:pt x="841" y="9191"/>
                  </a:lnTo>
                  <a:lnTo>
                    <a:pt x="433" y="10515"/>
                  </a:lnTo>
                  <a:lnTo>
                    <a:pt x="153" y="11890"/>
                  </a:lnTo>
                  <a:lnTo>
                    <a:pt x="0" y="13316"/>
                  </a:lnTo>
                  <a:lnTo>
                    <a:pt x="0" y="14028"/>
                  </a:lnTo>
                  <a:lnTo>
                    <a:pt x="0" y="21004"/>
                  </a:lnTo>
                  <a:lnTo>
                    <a:pt x="0" y="21717"/>
                  </a:lnTo>
                  <a:lnTo>
                    <a:pt x="153" y="23143"/>
                  </a:lnTo>
                  <a:lnTo>
                    <a:pt x="433" y="24517"/>
                  </a:lnTo>
                  <a:lnTo>
                    <a:pt x="841" y="25841"/>
                  </a:lnTo>
                  <a:lnTo>
                    <a:pt x="1375" y="27089"/>
                  </a:lnTo>
                  <a:lnTo>
                    <a:pt x="2012" y="28285"/>
                  </a:lnTo>
                  <a:lnTo>
                    <a:pt x="2775"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7" y="33657"/>
                  </a:lnTo>
                  <a:lnTo>
                    <a:pt x="21284" y="32995"/>
                  </a:lnTo>
                  <a:lnTo>
                    <a:pt x="22404" y="32257"/>
                  </a:lnTo>
                  <a:lnTo>
                    <a:pt x="23448" y="31391"/>
                  </a:lnTo>
                  <a:lnTo>
                    <a:pt x="24390" y="30449"/>
                  </a:lnTo>
                  <a:lnTo>
                    <a:pt x="25256" y="29405"/>
                  </a:lnTo>
                  <a:lnTo>
                    <a:pt x="26019"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19" y="6747"/>
                  </a:lnTo>
                  <a:lnTo>
                    <a:pt x="25256" y="5627"/>
                  </a:lnTo>
                  <a:lnTo>
                    <a:pt x="24390" y="4583"/>
                  </a:lnTo>
                  <a:lnTo>
                    <a:pt x="23448" y="3641"/>
                  </a:lnTo>
                  <a:lnTo>
                    <a:pt x="22404" y="2776"/>
                  </a:lnTo>
                  <a:lnTo>
                    <a:pt x="21284" y="2037"/>
                  </a:lnTo>
                  <a:lnTo>
                    <a:pt x="20087" y="1375"/>
                  </a:lnTo>
                  <a:lnTo>
                    <a:pt x="18840" y="841"/>
                  </a:lnTo>
                  <a:lnTo>
                    <a:pt x="17516" y="433"/>
                  </a:lnTo>
                  <a:lnTo>
                    <a:pt x="16167" y="153"/>
                  </a:lnTo>
                  <a:lnTo>
                    <a:pt x="14741" y="26"/>
                  </a:lnTo>
                  <a:lnTo>
                    <a:pt x="14028" y="1"/>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5"/>
            <p:cNvSpPr/>
            <p:nvPr/>
          </p:nvSpPr>
          <p:spPr>
            <a:xfrm>
              <a:off x="2358200" y="933425"/>
              <a:ext cx="91050" cy="90400"/>
            </a:xfrm>
            <a:custGeom>
              <a:avLst/>
              <a:gdLst/>
              <a:ahLst/>
              <a:cxnLst/>
              <a:rect l="l" t="t" r="r" b="b"/>
              <a:pathLst>
                <a:path w="3642" h="3616" extrusionOk="0">
                  <a:moveTo>
                    <a:pt x="1808" y="1"/>
                  </a:moveTo>
                  <a:lnTo>
                    <a:pt x="1452" y="26"/>
                  </a:lnTo>
                  <a:lnTo>
                    <a:pt x="790" y="281"/>
                  </a:lnTo>
                  <a:lnTo>
                    <a:pt x="306" y="790"/>
                  </a:lnTo>
                  <a:lnTo>
                    <a:pt x="26" y="1426"/>
                  </a:lnTo>
                  <a:lnTo>
                    <a:pt x="0"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5"/>
            <p:cNvSpPr/>
            <p:nvPr/>
          </p:nvSpPr>
          <p:spPr>
            <a:xfrm>
              <a:off x="271845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1" y="3310"/>
                  </a:lnTo>
                  <a:lnTo>
                    <a:pt x="3335" y="2827"/>
                  </a:lnTo>
                  <a:lnTo>
                    <a:pt x="3615" y="2165"/>
                  </a:lnTo>
                  <a:lnTo>
                    <a:pt x="3641" y="1808"/>
                  </a:lnTo>
                  <a:lnTo>
                    <a:pt x="3615" y="1426"/>
                  </a:lnTo>
                  <a:lnTo>
                    <a:pt x="3335" y="790"/>
                  </a:lnTo>
                  <a:lnTo>
                    <a:pt x="2851" y="281"/>
                  </a:lnTo>
                  <a:lnTo>
                    <a:pt x="2190" y="26"/>
                  </a:lnTo>
                  <a:lnTo>
                    <a:pt x="1833"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5"/>
            <p:cNvSpPr/>
            <p:nvPr/>
          </p:nvSpPr>
          <p:spPr>
            <a:xfrm>
              <a:off x="206287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0" y="8402"/>
                  </a:lnTo>
                  <a:lnTo>
                    <a:pt x="41677" y="8402"/>
                  </a:lnTo>
                  <a:lnTo>
                    <a:pt x="41142" y="7485"/>
                  </a:lnTo>
                  <a:lnTo>
                    <a:pt x="39996" y="5805"/>
                  </a:lnTo>
                  <a:lnTo>
                    <a:pt x="38774" y="4303"/>
                  </a:lnTo>
                  <a:lnTo>
                    <a:pt x="37450" y="2979"/>
                  </a:lnTo>
                  <a:lnTo>
                    <a:pt x="35999" y="1910"/>
                  </a:lnTo>
                  <a:lnTo>
                    <a:pt x="34370" y="1070"/>
                  </a:lnTo>
                  <a:lnTo>
                    <a:pt x="32562" y="484"/>
                  </a:lnTo>
                  <a:lnTo>
                    <a:pt x="30500" y="179"/>
                  </a:lnTo>
                  <a:lnTo>
                    <a:pt x="29380" y="153"/>
                  </a:lnTo>
                  <a:lnTo>
                    <a:pt x="25052" y="1"/>
                  </a:lnTo>
                  <a:lnTo>
                    <a:pt x="25027" y="433"/>
                  </a:lnTo>
                  <a:lnTo>
                    <a:pt x="24874" y="1248"/>
                  </a:lnTo>
                  <a:lnTo>
                    <a:pt x="24543" y="2012"/>
                  </a:lnTo>
                  <a:lnTo>
                    <a:pt x="24085" y="2674"/>
                  </a:lnTo>
                  <a:lnTo>
                    <a:pt x="23524" y="3259"/>
                  </a:lnTo>
                  <a:lnTo>
                    <a:pt x="22863" y="3692"/>
                  </a:lnTo>
                  <a:lnTo>
                    <a:pt x="22099" y="4023"/>
                  </a:lnTo>
                  <a:lnTo>
                    <a:pt x="21284" y="4201"/>
                  </a:lnTo>
                  <a:lnTo>
                    <a:pt x="20418" y="4201"/>
                  </a:lnTo>
                  <a:lnTo>
                    <a:pt x="19578" y="4023"/>
                  </a:lnTo>
                  <a:lnTo>
                    <a:pt x="18840" y="3692"/>
                  </a:lnTo>
                  <a:lnTo>
                    <a:pt x="18153" y="3259"/>
                  </a:lnTo>
                  <a:lnTo>
                    <a:pt x="17593" y="2674"/>
                  </a:lnTo>
                  <a:lnTo>
                    <a:pt x="17134" y="2012"/>
                  </a:lnTo>
                  <a:lnTo>
                    <a:pt x="16803" y="1248"/>
                  </a:lnTo>
                  <a:lnTo>
                    <a:pt x="16651" y="433"/>
                  </a:lnTo>
                  <a:lnTo>
                    <a:pt x="16625"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5"/>
            <p:cNvSpPr/>
            <p:nvPr/>
          </p:nvSpPr>
          <p:spPr>
            <a:xfrm>
              <a:off x="2439675" y="1359225"/>
              <a:ext cx="288325" cy="148950"/>
            </a:xfrm>
            <a:custGeom>
              <a:avLst/>
              <a:gdLst/>
              <a:ahLst/>
              <a:cxnLst/>
              <a:rect l="l" t="t" r="r" b="b"/>
              <a:pathLst>
                <a:path w="11533"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5"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2" y="3259"/>
                  </a:lnTo>
                  <a:lnTo>
                    <a:pt x="7791" y="3692"/>
                  </a:lnTo>
                  <a:lnTo>
                    <a:pt x="7027" y="4023"/>
                  </a:lnTo>
                  <a:lnTo>
                    <a:pt x="6212" y="4201"/>
                  </a:lnTo>
                  <a:lnTo>
                    <a:pt x="5346" y="4201"/>
                  </a:lnTo>
                  <a:lnTo>
                    <a:pt x="4506" y="4023"/>
                  </a:lnTo>
                  <a:lnTo>
                    <a:pt x="3768" y="3692"/>
                  </a:lnTo>
                  <a:lnTo>
                    <a:pt x="3081" y="3259"/>
                  </a:lnTo>
                  <a:lnTo>
                    <a:pt x="2521" y="2674"/>
                  </a:lnTo>
                  <a:lnTo>
                    <a:pt x="2062" y="2012"/>
                  </a:lnTo>
                  <a:lnTo>
                    <a:pt x="1731" y="1248"/>
                  </a:lnTo>
                  <a:lnTo>
                    <a:pt x="1579" y="433"/>
                  </a:lnTo>
                  <a:lnTo>
                    <a:pt x="1553" y="1"/>
                  </a:lnTo>
                  <a:close/>
                </a:path>
              </a:pathLst>
            </a:custGeom>
            <a:solidFill>
              <a:srgbClr val="E5C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5"/>
            <p:cNvSpPr/>
            <p:nvPr/>
          </p:nvSpPr>
          <p:spPr>
            <a:xfrm>
              <a:off x="2540875" y="974800"/>
              <a:ext cx="82125" cy="119675"/>
            </a:xfrm>
            <a:custGeom>
              <a:avLst/>
              <a:gdLst/>
              <a:ahLst/>
              <a:cxnLst/>
              <a:rect l="l" t="t" r="r" b="b"/>
              <a:pathLst>
                <a:path w="3285" h="4787" extrusionOk="0">
                  <a:moveTo>
                    <a:pt x="1553" y="0"/>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0"/>
                  </a:lnTo>
                  <a:close/>
                </a:path>
              </a:pathLst>
            </a:custGeom>
            <a:solidFill>
              <a:srgbClr val="D3A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5"/>
            <p:cNvSpPr/>
            <p:nvPr/>
          </p:nvSpPr>
          <p:spPr>
            <a:xfrm>
              <a:off x="2540875" y="1083625"/>
              <a:ext cx="82125" cy="37575"/>
            </a:xfrm>
            <a:custGeom>
              <a:avLst/>
              <a:gdLst/>
              <a:ahLst/>
              <a:cxnLst/>
              <a:rect l="l" t="t" r="r" b="b"/>
              <a:pathLst>
                <a:path w="3285" h="1503" extrusionOk="0">
                  <a:moveTo>
                    <a:pt x="0" y="1"/>
                  </a:moveTo>
                  <a:lnTo>
                    <a:pt x="0" y="306"/>
                  </a:lnTo>
                  <a:lnTo>
                    <a:pt x="280" y="841"/>
                  </a:lnTo>
                  <a:lnTo>
                    <a:pt x="764" y="1248"/>
                  </a:lnTo>
                  <a:lnTo>
                    <a:pt x="1298" y="1477"/>
                  </a:lnTo>
                  <a:lnTo>
                    <a:pt x="1528" y="1503"/>
                  </a:lnTo>
                  <a:lnTo>
                    <a:pt x="1782" y="1503"/>
                  </a:lnTo>
                  <a:lnTo>
                    <a:pt x="2011" y="1477"/>
                  </a:lnTo>
                  <a:lnTo>
                    <a:pt x="2521" y="1248"/>
                  </a:lnTo>
                  <a:lnTo>
                    <a:pt x="3004" y="841"/>
                  </a:lnTo>
                  <a:lnTo>
                    <a:pt x="3284" y="306"/>
                  </a:lnTo>
                  <a:lnTo>
                    <a:pt x="3284" y="1"/>
                  </a:lnTo>
                  <a:lnTo>
                    <a:pt x="2902" y="205"/>
                  </a:lnTo>
                  <a:lnTo>
                    <a:pt x="2062" y="434"/>
                  </a:lnTo>
                  <a:lnTo>
                    <a:pt x="1222" y="434"/>
                  </a:lnTo>
                  <a:lnTo>
                    <a:pt x="407" y="205"/>
                  </a:lnTo>
                  <a:lnTo>
                    <a:pt x="0"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5"/>
            <p:cNvSpPr/>
            <p:nvPr/>
          </p:nvSpPr>
          <p:spPr>
            <a:xfrm>
              <a:off x="2377300" y="949350"/>
              <a:ext cx="26100" cy="26100"/>
            </a:xfrm>
            <a:custGeom>
              <a:avLst/>
              <a:gdLst/>
              <a:ahLst/>
              <a:cxnLst/>
              <a:rect l="l" t="t" r="r" b="b"/>
              <a:pathLst>
                <a:path w="1044" h="1044" extrusionOk="0">
                  <a:moveTo>
                    <a:pt x="509" y="0"/>
                  </a:moveTo>
                  <a:lnTo>
                    <a:pt x="306" y="26"/>
                  </a:lnTo>
                  <a:lnTo>
                    <a:pt x="26" y="306"/>
                  </a:lnTo>
                  <a:lnTo>
                    <a:pt x="0" y="509"/>
                  </a:lnTo>
                  <a:lnTo>
                    <a:pt x="26" y="738"/>
                  </a:lnTo>
                  <a:lnTo>
                    <a:pt x="306" y="1018"/>
                  </a:lnTo>
                  <a:lnTo>
                    <a:pt x="509" y="1044"/>
                  </a:lnTo>
                  <a:lnTo>
                    <a:pt x="738" y="1018"/>
                  </a:lnTo>
                  <a:lnTo>
                    <a:pt x="1019" y="738"/>
                  </a:lnTo>
                  <a:lnTo>
                    <a:pt x="1044" y="509"/>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5"/>
            <p:cNvSpPr/>
            <p:nvPr/>
          </p:nvSpPr>
          <p:spPr>
            <a:xfrm>
              <a:off x="2737525" y="949350"/>
              <a:ext cx="26775" cy="26100"/>
            </a:xfrm>
            <a:custGeom>
              <a:avLst/>
              <a:gdLst/>
              <a:ahLst/>
              <a:cxnLst/>
              <a:rect l="l" t="t" r="r" b="b"/>
              <a:pathLst>
                <a:path w="1071" h="1044" extrusionOk="0">
                  <a:moveTo>
                    <a:pt x="535" y="0"/>
                  </a:moveTo>
                  <a:lnTo>
                    <a:pt x="332" y="26"/>
                  </a:lnTo>
                  <a:lnTo>
                    <a:pt x="26" y="306"/>
                  </a:lnTo>
                  <a:lnTo>
                    <a:pt x="1" y="509"/>
                  </a:lnTo>
                  <a:lnTo>
                    <a:pt x="26" y="738"/>
                  </a:lnTo>
                  <a:lnTo>
                    <a:pt x="332" y="1018"/>
                  </a:lnTo>
                  <a:lnTo>
                    <a:pt x="535" y="1044"/>
                  </a:lnTo>
                  <a:lnTo>
                    <a:pt x="739" y="1018"/>
                  </a:lnTo>
                  <a:lnTo>
                    <a:pt x="1045" y="738"/>
                  </a:lnTo>
                  <a:lnTo>
                    <a:pt x="1070" y="509"/>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5"/>
            <p:cNvSpPr/>
            <p:nvPr/>
          </p:nvSpPr>
          <p:spPr>
            <a:xfrm>
              <a:off x="2330825" y="1037175"/>
              <a:ext cx="145775" cy="68750"/>
            </a:xfrm>
            <a:custGeom>
              <a:avLst/>
              <a:gdLst/>
              <a:ahLst/>
              <a:cxnLst/>
              <a:rect l="l" t="t" r="r" b="b"/>
              <a:pathLst>
                <a:path w="5831" h="2750" extrusionOk="0">
                  <a:moveTo>
                    <a:pt x="1350" y="0"/>
                  </a:moveTo>
                  <a:lnTo>
                    <a:pt x="1095" y="26"/>
                  </a:lnTo>
                  <a:lnTo>
                    <a:pt x="586" y="229"/>
                  </a:lnTo>
                  <a:lnTo>
                    <a:pt x="230" y="611"/>
                  </a:lnTo>
                  <a:lnTo>
                    <a:pt x="1" y="1095"/>
                  </a:lnTo>
                  <a:lnTo>
                    <a:pt x="1" y="1375"/>
                  </a:lnTo>
                  <a:lnTo>
                    <a:pt x="1" y="1655"/>
                  </a:lnTo>
                  <a:lnTo>
                    <a:pt x="230" y="2164"/>
                  </a:lnTo>
                  <a:lnTo>
                    <a:pt x="586" y="2521"/>
                  </a:lnTo>
                  <a:lnTo>
                    <a:pt x="1095"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5"/>
            <p:cNvSpPr/>
            <p:nvPr/>
          </p:nvSpPr>
          <p:spPr>
            <a:xfrm>
              <a:off x="2691075" y="1037175"/>
              <a:ext cx="146400" cy="68750"/>
            </a:xfrm>
            <a:custGeom>
              <a:avLst/>
              <a:gdLst/>
              <a:ahLst/>
              <a:cxnLst/>
              <a:rect l="l" t="t" r="r" b="b"/>
              <a:pathLst>
                <a:path w="5856" h="2750" extrusionOk="0">
                  <a:moveTo>
                    <a:pt x="1375" y="0"/>
                  </a:moveTo>
                  <a:lnTo>
                    <a:pt x="1095" y="26"/>
                  </a:lnTo>
                  <a:lnTo>
                    <a:pt x="611" y="229"/>
                  </a:lnTo>
                  <a:lnTo>
                    <a:pt x="229" y="611"/>
                  </a:lnTo>
                  <a:lnTo>
                    <a:pt x="26" y="1095"/>
                  </a:lnTo>
                  <a:lnTo>
                    <a:pt x="0" y="1375"/>
                  </a:lnTo>
                  <a:lnTo>
                    <a:pt x="26" y="1655"/>
                  </a:lnTo>
                  <a:lnTo>
                    <a:pt x="229" y="2164"/>
                  </a:lnTo>
                  <a:lnTo>
                    <a:pt x="611" y="2521"/>
                  </a:lnTo>
                  <a:lnTo>
                    <a:pt x="1095" y="2750"/>
                  </a:lnTo>
                  <a:lnTo>
                    <a:pt x="4761" y="2750"/>
                  </a:lnTo>
                  <a:lnTo>
                    <a:pt x="5245" y="2521"/>
                  </a:lnTo>
                  <a:lnTo>
                    <a:pt x="5627" y="2164"/>
                  </a:lnTo>
                  <a:lnTo>
                    <a:pt x="5830" y="1655"/>
                  </a:lnTo>
                  <a:lnTo>
                    <a:pt x="5856" y="1375"/>
                  </a:lnTo>
                  <a:lnTo>
                    <a:pt x="5830" y="1095"/>
                  </a:lnTo>
                  <a:lnTo>
                    <a:pt x="5627" y="611"/>
                  </a:lnTo>
                  <a:lnTo>
                    <a:pt x="5245" y="229"/>
                  </a:lnTo>
                  <a:lnTo>
                    <a:pt x="4761" y="26"/>
                  </a:lnTo>
                  <a:lnTo>
                    <a:pt x="4481"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5"/>
            <p:cNvSpPr/>
            <p:nvPr/>
          </p:nvSpPr>
          <p:spPr>
            <a:xfrm>
              <a:off x="2188250" y="394325"/>
              <a:ext cx="791175" cy="526400"/>
            </a:xfrm>
            <a:custGeom>
              <a:avLst/>
              <a:gdLst/>
              <a:ahLst/>
              <a:cxnLst/>
              <a:rect l="l" t="t" r="r" b="b"/>
              <a:pathLst>
                <a:path w="31647" h="21056" extrusionOk="0">
                  <a:moveTo>
                    <a:pt x="15836" y="1"/>
                  </a:moveTo>
                  <a:lnTo>
                    <a:pt x="15022" y="26"/>
                  </a:lnTo>
                  <a:lnTo>
                    <a:pt x="13418" y="179"/>
                  </a:lnTo>
                  <a:lnTo>
                    <a:pt x="11865" y="510"/>
                  </a:lnTo>
                  <a:lnTo>
                    <a:pt x="10388" y="968"/>
                  </a:lnTo>
                  <a:lnTo>
                    <a:pt x="8962" y="1554"/>
                  </a:lnTo>
                  <a:lnTo>
                    <a:pt x="7613" y="2292"/>
                  </a:lnTo>
                  <a:lnTo>
                    <a:pt x="6366" y="3158"/>
                  </a:lnTo>
                  <a:lnTo>
                    <a:pt x="5194" y="4125"/>
                  </a:lnTo>
                  <a:lnTo>
                    <a:pt x="4100" y="5195"/>
                  </a:lnTo>
                  <a:lnTo>
                    <a:pt x="3132" y="6366"/>
                  </a:lnTo>
                  <a:lnTo>
                    <a:pt x="2292" y="7639"/>
                  </a:lnTo>
                  <a:lnTo>
                    <a:pt x="1554" y="8988"/>
                  </a:lnTo>
                  <a:lnTo>
                    <a:pt x="943" y="10388"/>
                  </a:lnTo>
                  <a:lnTo>
                    <a:pt x="485" y="11890"/>
                  </a:lnTo>
                  <a:lnTo>
                    <a:pt x="179" y="13418"/>
                  </a:lnTo>
                  <a:lnTo>
                    <a:pt x="1" y="15022"/>
                  </a:lnTo>
                  <a:lnTo>
                    <a:pt x="1" y="15836"/>
                  </a:lnTo>
                  <a:lnTo>
                    <a:pt x="1" y="21055"/>
                  </a:lnTo>
                  <a:lnTo>
                    <a:pt x="739" y="20597"/>
                  </a:lnTo>
                  <a:lnTo>
                    <a:pt x="2954" y="19044"/>
                  </a:lnTo>
                  <a:lnTo>
                    <a:pt x="5704" y="16702"/>
                  </a:lnTo>
                  <a:lnTo>
                    <a:pt x="7893" y="14411"/>
                  </a:lnTo>
                  <a:lnTo>
                    <a:pt x="9293" y="12654"/>
                  </a:lnTo>
                  <a:lnTo>
                    <a:pt x="9955" y="11687"/>
                  </a:lnTo>
                  <a:lnTo>
                    <a:pt x="10006" y="11839"/>
                  </a:lnTo>
                  <a:lnTo>
                    <a:pt x="10592" y="12883"/>
                  </a:lnTo>
                  <a:lnTo>
                    <a:pt x="11279" y="13825"/>
                  </a:lnTo>
                  <a:lnTo>
                    <a:pt x="12247" y="14894"/>
                  </a:lnTo>
                  <a:lnTo>
                    <a:pt x="13570" y="15989"/>
                  </a:lnTo>
                  <a:lnTo>
                    <a:pt x="15276" y="17007"/>
                  </a:lnTo>
                  <a:lnTo>
                    <a:pt x="17415" y="17822"/>
                  </a:lnTo>
                  <a:lnTo>
                    <a:pt x="18662" y="18102"/>
                  </a:lnTo>
                  <a:lnTo>
                    <a:pt x="18713" y="17440"/>
                  </a:lnTo>
                  <a:lnTo>
                    <a:pt x="18611" y="14971"/>
                  </a:lnTo>
                  <a:lnTo>
                    <a:pt x="18739" y="15098"/>
                  </a:lnTo>
                  <a:lnTo>
                    <a:pt x="20393" y="16346"/>
                  </a:lnTo>
                  <a:lnTo>
                    <a:pt x="22736" y="17720"/>
                  </a:lnTo>
                  <a:lnTo>
                    <a:pt x="24772" y="18662"/>
                  </a:lnTo>
                  <a:lnTo>
                    <a:pt x="27216" y="19579"/>
                  </a:lnTo>
                  <a:lnTo>
                    <a:pt x="30068" y="20368"/>
                  </a:lnTo>
                  <a:lnTo>
                    <a:pt x="31646" y="20674"/>
                  </a:lnTo>
                  <a:lnTo>
                    <a:pt x="31646" y="15836"/>
                  </a:lnTo>
                  <a:lnTo>
                    <a:pt x="31646" y="15022"/>
                  </a:lnTo>
                  <a:lnTo>
                    <a:pt x="31468" y="13418"/>
                  </a:lnTo>
                  <a:lnTo>
                    <a:pt x="31163" y="11890"/>
                  </a:lnTo>
                  <a:lnTo>
                    <a:pt x="30704" y="10388"/>
                  </a:lnTo>
                  <a:lnTo>
                    <a:pt x="30093" y="8988"/>
                  </a:lnTo>
                  <a:lnTo>
                    <a:pt x="29355" y="7639"/>
                  </a:lnTo>
                  <a:lnTo>
                    <a:pt x="28515" y="6366"/>
                  </a:lnTo>
                  <a:lnTo>
                    <a:pt x="27547" y="5195"/>
                  </a:lnTo>
                  <a:lnTo>
                    <a:pt x="26478" y="4125"/>
                  </a:lnTo>
                  <a:lnTo>
                    <a:pt x="25282" y="3158"/>
                  </a:lnTo>
                  <a:lnTo>
                    <a:pt x="24034" y="2292"/>
                  </a:lnTo>
                  <a:lnTo>
                    <a:pt x="22685" y="1554"/>
                  </a:lnTo>
                  <a:lnTo>
                    <a:pt x="21259" y="968"/>
                  </a:lnTo>
                  <a:lnTo>
                    <a:pt x="19782" y="510"/>
                  </a:lnTo>
                  <a:lnTo>
                    <a:pt x="18229" y="179"/>
                  </a:lnTo>
                  <a:lnTo>
                    <a:pt x="16651"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5"/>
            <p:cNvSpPr/>
            <p:nvPr/>
          </p:nvSpPr>
          <p:spPr>
            <a:xfrm>
              <a:off x="2348025" y="857050"/>
              <a:ext cx="110750" cy="21675"/>
            </a:xfrm>
            <a:custGeom>
              <a:avLst/>
              <a:gdLst/>
              <a:ahLst/>
              <a:cxnLst/>
              <a:rect l="l" t="t" r="r" b="b"/>
              <a:pathLst>
                <a:path w="4430" h="867" fill="none" extrusionOk="0">
                  <a:moveTo>
                    <a:pt x="4430" y="866"/>
                  </a:moveTo>
                  <a:lnTo>
                    <a:pt x="4201" y="662"/>
                  </a:lnTo>
                  <a:lnTo>
                    <a:pt x="3666" y="306"/>
                  </a:lnTo>
                  <a:lnTo>
                    <a:pt x="2826" y="1"/>
                  </a:lnTo>
                  <a:lnTo>
                    <a:pt x="1629" y="1"/>
                  </a:lnTo>
                  <a:lnTo>
                    <a:pt x="764" y="306"/>
                  </a:lnTo>
                  <a:lnTo>
                    <a:pt x="255"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5"/>
            <p:cNvSpPr/>
            <p:nvPr/>
          </p:nvSpPr>
          <p:spPr>
            <a:xfrm>
              <a:off x="2708900" y="857050"/>
              <a:ext cx="110775" cy="21675"/>
            </a:xfrm>
            <a:custGeom>
              <a:avLst/>
              <a:gdLst/>
              <a:ahLst/>
              <a:cxnLst/>
              <a:rect l="l" t="t" r="r" b="b"/>
              <a:pathLst>
                <a:path w="4431" h="867" fill="none" extrusionOk="0">
                  <a:moveTo>
                    <a:pt x="4430" y="866"/>
                  </a:moveTo>
                  <a:lnTo>
                    <a:pt x="4175" y="662"/>
                  </a:lnTo>
                  <a:lnTo>
                    <a:pt x="3666" y="306"/>
                  </a:lnTo>
                  <a:lnTo>
                    <a:pt x="2801" y="1"/>
                  </a:lnTo>
                  <a:lnTo>
                    <a:pt x="1604" y="1"/>
                  </a:lnTo>
                  <a:lnTo>
                    <a:pt x="764"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5"/>
            <p:cNvSpPr/>
            <p:nvPr/>
          </p:nvSpPr>
          <p:spPr>
            <a:xfrm>
              <a:off x="2521775" y="1172750"/>
              <a:ext cx="124125" cy="35650"/>
            </a:xfrm>
            <a:custGeom>
              <a:avLst/>
              <a:gdLst/>
              <a:ahLst/>
              <a:cxnLst/>
              <a:rect l="l" t="t" r="r" b="b"/>
              <a:pathLst>
                <a:path w="4965" h="1426" extrusionOk="0">
                  <a:moveTo>
                    <a:pt x="0" y="0"/>
                  </a:moveTo>
                  <a:lnTo>
                    <a:pt x="153" y="306"/>
                  </a:lnTo>
                  <a:lnTo>
                    <a:pt x="637" y="815"/>
                  </a:lnTo>
                  <a:lnTo>
                    <a:pt x="1273" y="1197"/>
                  </a:lnTo>
                  <a:lnTo>
                    <a:pt x="2062" y="1400"/>
                  </a:lnTo>
                  <a:lnTo>
                    <a:pt x="2495" y="1426"/>
                  </a:lnTo>
                  <a:lnTo>
                    <a:pt x="2903" y="1400"/>
                  </a:lnTo>
                  <a:lnTo>
                    <a:pt x="3692" y="1197"/>
                  </a:lnTo>
                  <a:lnTo>
                    <a:pt x="4328" y="815"/>
                  </a:lnTo>
                  <a:lnTo>
                    <a:pt x="4812" y="306"/>
                  </a:lnTo>
                  <a:lnTo>
                    <a:pt x="4965" y="0"/>
                  </a:lnTo>
                  <a:close/>
                </a:path>
              </a:pathLst>
            </a:custGeom>
            <a:solidFill>
              <a:srgbClr val="AE4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5"/>
            <p:cNvSpPr/>
            <p:nvPr/>
          </p:nvSpPr>
          <p:spPr>
            <a:xfrm>
              <a:off x="3100950" y="970350"/>
              <a:ext cx="356450" cy="585575"/>
            </a:xfrm>
            <a:custGeom>
              <a:avLst/>
              <a:gdLst/>
              <a:ahLst/>
              <a:cxnLst/>
              <a:rect l="l" t="t" r="r" b="b"/>
              <a:pathLst>
                <a:path w="14258" h="23423" extrusionOk="0">
                  <a:moveTo>
                    <a:pt x="9192" y="0"/>
                  </a:moveTo>
                  <a:lnTo>
                    <a:pt x="8784" y="77"/>
                  </a:lnTo>
                  <a:lnTo>
                    <a:pt x="8402" y="357"/>
                  </a:lnTo>
                  <a:lnTo>
                    <a:pt x="8148" y="738"/>
                  </a:lnTo>
                  <a:lnTo>
                    <a:pt x="8071" y="993"/>
                  </a:lnTo>
                  <a:lnTo>
                    <a:pt x="6340" y="8529"/>
                  </a:lnTo>
                  <a:lnTo>
                    <a:pt x="6035" y="8453"/>
                  </a:lnTo>
                  <a:lnTo>
                    <a:pt x="7588" y="1757"/>
                  </a:lnTo>
                  <a:lnTo>
                    <a:pt x="7613" y="1502"/>
                  </a:lnTo>
                  <a:lnTo>
                    <a:pt x="7562" y="1019"/>
                  </a:lnTo>
                  <a:lnTo>
                    <a:pt x="7358" y="637"/>
                  </a:lnTo>
                  <a:lnTo>
                    <a:pt x="7027" y="357"/>
                  </a:lnTo>
                  <a:lnTo>
                    <a:pt x="6798" y="280"/>
                  </a:lnTo>
                  <a:lnTo>
                    <a:pt x="6595" y="255"/>
                  </a:lnTo>
                  <a:lnTo>
                    <a:pt x="6162" y="357"/>
                  </a:lnTo>
                  <a:lnTo>
                    <a:pt x="5805" y="611"/>
                  </a:lnTo>
                  <a:lnTo>
                    <a:pt x="5551" y="1019"/>
                  </a:lnTo>
                  <a:lnTo>
                    <a:pt x="5475" y="1273"/>
                  </a:lnTo>
                  <a:lnTo>
                    <a:pt x="3361" y="10413"/>
                  </a:lnTo>
                  <a:lnTo>
                    <a:pt x="3132" y="9547"/>
                  </a:lnTo>
                  <a:lnTo>
                    <a:pt x="2623" y="8172"/>
                  </a:lnTo>
                  <a:lnTo>
                    <a:pt x="2114" y="7205"/>
                  </a:lnTo>
                  <a:lnTo>
                    <a:pt x="1630" y="6594"/>
                  </a:lnTo>
                  <a:lnTo>
                    <a:pt x="943" y="6110"/>
                  </a:lnTo>
                  <a:lnTo>
                    <a:pt x="383" y="6034"/>
                  </a:lnTo>
                  <a:lnTo>
                    <a:pt x="332" y="6059"/>
                  </a:lnTo>
                  <a:lnTo>
                    <a:pt x="154" y="6136"/>
                  </a:lnTo>
                  <a:lnTo>
                    <a:pt x="1" y="6441"/>
                  </a:lnTo>
                  <a:lnTo>
                    <a:pt x="1" y="6950"/>
                  </a:lnTo>
                  <a:lnTo>
                    <a:pt x="26" y="7052"/>
                  </a:lnTo>
                  <a:lnTo>
                    <a:pt x="561" y="9980"/>
                  </a:lnTo>
                  <a:lnTo>
                    <a:pt x="1147" y="13493"/>
                  </a:lnTo>
                  <a:lnTo>
                    <a:pt x="1197" y="13875"/>
                  </a:lnTo>
                  <a:lnTo>
                    <a:pt x="1427" y="14537"/>
                  </a:lnTo>
                  <a:lnTo>
                    <a:pt x="1885" y="15301"/>
                  </a:lnTo>
                  <a:lnTo>
                    <a:pt x="2929" y="16116"/>
                  </a:lnTo>
                  <a:lnTo>
                    <a:pt x="3158" y="16192"/>
                  </a:lnTo>
                  <a:lnTo>
                    <a:pt x="1859" y="21844"/>
                  </a:lnTo>
                  <a:lnTo>
                    <a:pt x="8784" y="23422"/>
                  </a:lnTo>
                  <a:lnTo>
                    <a:pt x="10133" y="17669"/>
                  </a:lnTo>
                  <a:lnTo>
                    <a:pt x="10261" y="17694"/>
                  </a:lnTo>
                  <a:lnTo>
                    <a:pt x="10694" y="17592"/>
                  </a:lnTo>
                  <a:lnTo>
                    <a:pt x="11203" y="17312"/>
                  </a:lnTo>
                  <a:lnTo>
                    <a:pt x="11610" y="16778"/>
                  </a:lnTo>
                  <a:lnTo>
                    <a:pt x="11737" y="16396"/>
                  </a:lnTo>
                  <a:lnTo>
                    <a:pt x="12068" y="14944"/>
                  </a:lnTo>
                  <a:lnTo>
                    <a:pt x="12832" y="11737"/>
                  </a:lnTo>
                  <a:lnTo>
                    <a:pt x="13087" y="10617"/>
                  </a:lnTo>
                  <a:lnTo>
                    <a:pt x="13189" y="10107"/>
                  </a:lnTo>
                  <a:lnTo>
                    <a:pt x="14232" y="5627"/>
                  </a:lnTo>
                  <a:lnTo>
                    <a:pt x="14258" y="5397"/>
                  </a:lnTo>
                  <a:lnTo>
                    <a:pt x="14207" y="4965"/>
                  </a:lnTo>
                  <a:lnTo>
                    <a:pt x="14029" y="4608"/>
                  </a:lnTo>
                  <a:lnTo>
                    <a:pt x="13698" y="4354"/>
                  </a:lnTo>
                  <a:lnTo>
                    <a:pt x="13520" y="4277"/>
                  </a:lnTo>
                  <a:lnTo>
                    <a:pt x="13316" y="4252"/>
                  </a:lnTo>
                  <a:lnTo>
                    <a:pt x="12908" y="4354"/>
                  </a:lnTo>
                  <a:lnTo>
                    <a:pt x="12578" y="4583"/>
                  </a:lnTo>
                  <a:lnTo>
                    <a:pt x="12348" y="4965"/>
                  </a:lnTo>
                  <a:lnTo>
                    <a:pt x="12272" y="5194"/>
                  </a:lnTo>
                  <a:lnTo>
                    <a:pt x="11254" y="9649"/>
                  </a:lnTo>
                  <a:lnTo>
                    <a:pt x="10872" y="9573"/>
                  </a:lnTo>
                  <a:lnTo>
                    <a:pt x="12323" y="3284"/>
                  </a:lnTo>
                  <a:lnTo>
                    <a:pt x="12348" y="3030"/>
                  </a:lnTo>
                  <a:lnTo>
                    <a:pt x="12297" y="2546"/>
                  </a:lnTo>
                  <a:lnTo>
                    <a:pt x="12094" y="2164"/>
                  </a:lnTo>
                  <a:lnTo>
                    <a:pt x="11763" y="1884"/>
                  </a:lnTo>
                  <a:lnTo>
                    <a:pt x="11534" y="1808"/>
                  </a:lnTo>
                  <a:lnTo>
                    <a:pt x="11330" y="1782"/>
                  </a:lnTo>
                  <a:lnTo>
                    <a:pt x="10897" y="1884"/>
                  </a:lnTo>
                  <a:lnTo>
                    <a:pt x="10541" y="2139"/>
                  </a:lnTo>
                  <a:lnTo>
                    <a:pt x="10286" y="2546"/>
                  </a:lnTo>
                  <a:lnTo>
                    <a:pt x="10210" y="2801"/>
                  </a:lnTo>
                  <a:lnTo>
                    <a:pt x="8759" y="9089"/>
                  </a:lnTo>
                  <a:lnTo>
                    <a:pt x="8453" y="9013"/>
                  </a:lnTo>
                  <a:lnTo>
                    <a:pt x="10184" y="1477"/>
                  </a:lnTo>
                  <a:lnTo>
                    <a:pt x="10235" y="1222"/>
                  </a:lnTo>
                  <a:lnTo>
                    <a:pt x="10159" y="764"/>
                  </a:lnTo>
                  <a:lnTo>
                    <a:pt x="9955" y="357"/>
                  </a:lnTo>
                  <a:lnTo>
                    <a:pt x="9624" y="77"/>
                  </a:lnTo>
                  <a:lnTo>
                    <a:pt x="9421" y="26"/>
                  </a:lnTo>
                  <a:lnTo>
                    <a:pt x="9192" y="0"/>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5"/>
            <p:cNvSpPr/>
            <p:nvPr/>
          </p:nvSpPr>
          <p:spPr>
            <a:xfrm>
              <a:off x="3184975" y="1230025"/>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5"/>
            <p:cNvSpPr/>
            <p:nvPr/>
          </p:nvSpPr>
          <p:spPr>
            <a:xfrm>
              <a:off x="3218075" y="1174650"/>
              <a:ext cx="190950" cy="55400"/>
            </a:xfrm>
            <a:custGeom>
              <a:avLst/>
              <a:gdLst/>
              <a:ahLst/>
              <a:cxnLst/>
              <a:rect l="l" t="t" r="r" b="b"/>
              <a:pathLst>
                <a:path w="7638" h="2216" extrusionOk="0">
                  <a:moveTo>
                    <a:pt x="102" y="0"/>
                  </a:moveTo>
                  <a:lnTo>
                    <a:pt x="0" y="484"/>
                  </a:lnTo>
                  <a:lnTo>
                    <a:pt x="7536" y="2215"/>
                  </a:lnTo>
                  <a:lnTo>
                    <a:pt x="7638" y="1732"/>
                  </a:lnTo>
                  <a:lnTo>
                    <a:pt x="6569" y="1477"/>
                  </a:lnTo>
                  <a:lnTo>
                    <a:pt x="6187"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5"/>
            <p:cNvSpPr/>
            <p:nvPr/>
          </p:nvSpPr>
          <p:spPr>
            <a:xfrm>
              <a:off x="3184975" y="1223650"/>
              <a:ext cx="105675" cy="159150"/>
            </a:xfrm>
            <a:custGeom>
              <a:avLst/>
              <a:gdLst/>
              <a:ahLst/>
              <a:cxnLst/>
              <a:rect l="l" t="t" r="r" b="b"/>
              <a:pathLst>
                <a:path w="4227" h="6366" extrusionOk="0">
                  <a:moveTo>
                    <a:pt x="77" y="1"/>
                  </a:moveTo>
                  <a:lnTo>
                    <a:pt x="51" y="26"/>
                  </a:lnTo>
                  <a:lnTo>
                    <a:pt x="0" y="255"/>
                  </a:lnTo>
                  <a:lnTo>
                    <a:pt x="230" y="306"/>
                  </a:lnTo>
                  <a:lnTo>
                    <a:pt x="1121" y="612"/>
                  </a:lnTo>
                  <a:lnTo>
                    <a:pt x="1859" y="1019"/>
                  </a:lnTo>
                  <a:lnTo>
                    <a:pt x="2597" y="1656"/>
                  </a:lnTo>
                  <a:lnTo>
                    <a:pt x="3259" y="2572"/>
                  </a:lnTo>
                  <a:lnTo>
                    <a:pt x="3717" y="3794"/>
                  </a:lnTo>
                  <a:lnTo>
                    <a:pt x="3896" y="5347"/>
                  </a:lnTo>
                  <a:lnTo>
                    <a:pt x="3819" y="6315"/>
                  </a:lnTo>
                  <a:lnTo>
                    <a:pt x="4125" y="6365"/>
                  </a:lnTo>
                  <a:lnTo>
                    <a:pt x="4150" y="6213"/>
                  </a:lnTo>
                  <a:lnTo>
                    <a:pt x="4227" y="5118"/>
                  </a:lnTo>
                  <a:lnTo>
                    <a:pt x="4176" y="4125"/>
                  </a:lnTo>
                  <a:lnTo>
                    <a:pt x="3896" y="3005"/>
                  </a:lnTo>
                  <a:lnTo>
                    <a:pt x="3361" y="1936"/>
                  </a:lnTo>
                  <a:lnTo>
                    <a:pt x="2419" y="968"/>
                  </a:lnTo>
                  <a:lnTo>
                    <a:pt x="1401" y="383"/>
                  </a:lnTo>
                  <a:lnTo>
                    <a:pt x="561" y="103"/>
                  </a:lnTo>
                  <a:lnTo>
                    <a:pt x="77"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5"/>
            <p:cNvSpPr/>
            <p:nvPr/>
          </p:nvSpPr>
          <p:spPr>
            <a:xfrm>
              <a:off x="3162700" y="1403775"/>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5"/>
            <p:cNvSpPr/>
            <p:nvPr/>
          </p:nvSpPr>
          <p:spPr>
            <a:xfrm>
              <a:off x="3123225" y="1425425"/>
              <a:ext cx="238075" cy="100575"/>
            </a:xfrm>
            <a:custGeom>
              <a:avLst/>
              <a:gdLst/>
              <a:ahLst/>
              <a:cxnLst/>
              <a:rect l="l" t="t" r="r" b="b"/>
              <a:pathLst>
                <a:path w="9523" h="4023" extrusionOk="0">
                  <a:moveTo>
                    <a:pt x="434" y="0"/>
                  </a:moveTo>
                  <a:lnTo>
                    <a:pt x="1" y="1935"/>
                  </a:lnTo>
                  <a:lnTo>
                    <a:pt x="9064" y="4023"/>
                  </a:lnTo>
                  <a:lnTo>
                    <a:pt x="9523" y="2113"/>
                  </a:lnTo>
                  <a:lnTo>
                    <a:pt x="434" y="0"/>
                  </a:lnTo>
                  <a:close/>
                </a:path>
              </a:pathLst>
            </a:custGeom>
            <a:solidFill>
              <a:srgbClr val="E5C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5"/>
            <p:cNvSpPr/>
            <p:nvPr/>
          </p:nvSpPr>
          <p:spPr>
            <a:xfrm>
              <a:off x="3100950" y="1463600"/>
              <a:ext cx="251450" cy="105675"/>
            </a:xfrm>
            <a:custGeom>
              <a:avLst/>
              <a:gdLst/>
              <a:ahLst/>
              <a:cxnLst/>
              <a:rect l="l" t="t" r="r" b="b"/>
              <a:pathLst>
                <a:path w="10058" h="4227" extrusionOk="0">
                  <a:moveTo>
                    <a:pt x="994" y="1"/>
                  </a:moveTo>
                  <a:lnTo>
                    <a:pt x="1" y="4227"/>
                  </a:lnTo>
                  <a:lnTo>
                    <a:pt x="9573" y="4227"/>
                  </a:lnTo>
                  <a:lnTo>
                    <a:pt x="10057" y="2088"/>
                  </a:lnTo>
                  <a:lnTo>
                    <a:pt x="994"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1" name="Google Shape;581;p25"/>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20</a:t>
            </a:fld>
            <a:endParaRPr/>
          </a:p>
        </p:txBody>
      </p:sp>
      <p:pic>
        <p:nvPicPr>
          <p:cNvPr id="2" name="Picture 1"/>
          <p:cNvPicPr>
            <a:picLocks noChangeAspect="1"/>
          </p:cNvPicPr>
          <p:nvPr/>
        </p:nvPicPr>
        <p:blipFill>
          <a:blip r:embed="rId5"/>
          <a:stretch>
            <a:fillRect/>
          </a:stretch>
        </p:blipFill>
        <p:spPr>
          <a:xfrm>
            <a:off x="428572" y="107128"/>
            <a:ext cx="6543043" cy="468639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cSld>
  <p:clrMapOvr>
    <a:masterClrMapping/>
  </p:clrMapOvr>
  <p:transition advTm="734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3"/>
          <p:cNvSpPr txBox="1">
            <a:spLocks noGrp="1"/>
          </p:cNvSpPr>
          <p:nvPr>
            <p:ph type="title"/>
          </p:nvPr>
        </p:nvSpPr>
        <p:spPr>
          <a:xfrm>
            <a:off x="467544" y="369264"/>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omic Sans MS" panose="030F0702030302020204" pitchFamily="66" charset="0"/>
              </a:rPr>
              <a:t>Phase 3</a:t>
            </a:r>
            <a:endParaRPr dirty="0">
              <a:latin typeface="Comic Sans MS" panose="030F0702030302020204" pitchFamily="66" charset="0"/>
            </a:endParaRPr>
          </a:p>
        </p:txBody>
      </p:sp>
      <p:grpSp>
        <p:nvGrpSpPr>
          <p:cNvPr id="479" name="Google Shape;479;p23"/>
          <p:cNvGrpSpPr/>
          <p:nvPr/>
        </p:nvGrpSpPr>
        <p:grpSpPr>
          <a:xfrm flipH="1">
            <a:off x="7493797" y="3754514"/>
            <a:ext cx="1650213" cy="1388992"/>
            <a:chOff x="5987350" y="1879850"/>
            <a:chExt cx="1395175" cy="1174325"/>
          </a:xfrm>
        </p:grpSpPr>
        <p:sp>
          <p:nvSpPr>
            <p:cNvPr id="480" name="Google Shape;480;p23"/>
            <p:cNvSpPr/>
            <p:nvPr/>
          </p:nvSpPr>
          <p:spPr>
            <a:xfrm>
              <a:off x="6143300" y="2465400"/>
              <a:ext cx="315075" cy="493925"/>
            </a:xfrm>
            <a:custGeom>
              <a:avLst/>
              <a:gdLst/>
              <a:ahLst/>
              <a:cxnLst/>
              <a:rect l="l" t="t" r="r" b="b"/>
              <a:pathLst>
                <a:path w="12603" h="19757" extrusionOk="0">
                  <a:moveTo>
                    <a:pt x="0" y="1"/>
                  </a:moveTo>
                  <a:lnTo>
                    <a:pt x="0" y="19757"/>
                  </a:lnTo>
                  <a:lnTo>
                    <a:pt x="12602" y="19757"/>
                  </a:lnTo>
                  <a:lnTo>
                    <a:pt x="12602"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6555725" y="2465400"/>
              <a:ext cx="315075" cy="493925"/>
            </a:xfrm>
            <a:custGeom>
              <a:avLst/>
              <a:gdLst/>
              <a:ahLst/>
              <a:cxnLst/>
              <a:rect l="l" t="t" r="r" b="b"/>
              <a:pathLst>
                <a:path w="12603" h="19757" extrusionOk="0">
                  <a:moveTo>
                    <a:pt x="0" y="1"/>
                  </a:moveTo>
                  <a:lnTo>
                    <a:pt x="0" y="19757"/>
                  </a:lnTo>
                  <a:lnTo>
                    <a:pt x="12603" y="19757"/>
                  </a:lnTo>
                  <a:lnTo>
                    <a:pt x="12603"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6112750" y="2352125"/>
              <a:ext cx="68125" cy="190950"/>
            </a:xfrm>
            <a:custGeom>
              <a:avLst/>
              <a:gdLst/>
              <a:ahLst/>
              <a:cxnLst/>
              <a:rect l="l" t="t" r="r" b="b"/>
              <a:pathLst>
                <a:path w="2725" h="7638" extrusionOk="0">
                  <a:moveTo>
                    <a:pt x="2724" y="0"/>
                  </a:moveTo>
                  <a:lnTo>
                    <a:pt x="2190" y="26"/>
                  </a:lnTo>
                  <a:lnTo>
                    <a:pt x="1197" y="433"/>
                  </a:lnTo>
                  <a:lnTo>
                    <a:pt x="458" y="1197"/>
                  </a:lnTo>
                  <a:lnTo>
                    <a:pt x="51" y="2164"/>
                  </a:lnTo>
                  <a:lnTo>
                    <a:pt x="0" y="2724"/>
                  </a:lnTo>
                  <a:lnTo>
                    <a:pt x="0" y="4914"/>
                  </a:lnTo>
                  <a:lnTo>
                    <a:pt x="51" y="5448"/>
                  </a:lnTo>
                  <a:lnTo>
                    <a:pt x="458" y="6441"/>
                  </a:lnTo>
                  <a:lnTo>
                    <a:pt x="1197" y="7180"/>
                  </a:lnTo>
                  <a:lnTo>
                    <a:pt x="2190" y="7587"/>
                  </a:lnTo>
                  <a:lnTo>
                    <a:pt x="2724" y="7638"/>
                  </a:lnTo>
                  <a:lnTo>
                    <a:pt x="2724"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6836400" y="2352125"/>
              <a:ext cx="68125" cy="190950"/>
            </a:xfrm>
            <a:custGeom>
              <a:avLst/>
              <a:gdLst/>
              <a:ahLst/>
              <a:cxnLst/>
              <a:rect l="l" t="t" r="r" b="b"/>
              <a:pathLst>
                <a:path w="2725" h="7638" extrusionOk="0">
                  <a:moveTo>
                    <a:pt x="1" y="0"/>
                  </a:moveTo>
                  <a:lnTo>
                    <a:pt x="1" y="7638"/>
                  </a:lnTo>
                  <a:lnTo>
                    <a:pt x="561" y="7587"/>
                  </a:lnTo>
                  <a:lnTo>
                    <a:pt x="1528" y="7180"/>
                  </a:lnTo>
                  <a:lnTo>
                    <a:pt x="2267" y="6441"/>
                  </a:lnTo>
                  <a:lnTo>
                    <a:pt x="2699" y="5448"/>
                  </a:lnTo>
                  <a:lnTo>
                    <a:pt x="2725" y="4914"/>
                  </a:lnTo>
                  <a:lnTo>
                    <a:pt x="2725" y="2724"/>
                  </a:lnTo>
                  <a:lnTo>
                    <a:pt x="2699" y="2164"/>
                  </a:lnTo>
                  <a:lnTo>
                    <a:pt x="2267" y="1197"/>
                  </a:lnTo>
                  <a:lnTo>
                    <a:pt x="1528" y="433"/>
                  </a:lnTo>
                  <a:lnTo>
                    <a:pt x="561" y="26"/>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6403600" y="2740375"/>
              <a:ext cx="210700" cy="263525"/>
            </a:xfrm>
            <a:custGeom>
              <a:avLst/>
              <a:gdLst/>
              <a:ahLst/>
              <a:cxnLst/>
              <a:rect l="l" t="t" r="r" b="b"/>
              <a:pathLst>
                <a:path w="8428" h="10541" extrusionOk="0">
                  <a:moveTo>
                    <a:pt x="1" y="0"/>
                  </a:moveTo>
                  <a:lnTo>
                    <a:pt x="1" y="10540"/>
                  </a:lnTo>
                  <a:lnTo>
                    <a:pt x="8428" y="10540"/>
                  </a:lnTo>
                  <a:lnTo>
                    <a:pt x="8428"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6157925" y="1924400"/>
              <a:ext cx="701425" cy="875825"/>
            </a:xfrm>
            <a:custGeom>
              <a:avLst/>
              <a:gdLst/>
              <a:ahLst/>
              <a:cxnLst/>
              <a:rect l="l" t="t" r="r" b="b"/>
              <a:pathLst>
                <a:path w="28057" h="35033" extrusionOk="0">
                  <a:moveTo>
                    <a:pt x="14028" y="1"/>
                  </a:moveTo>
                  <a:lnTo>
                    <a:pt x="13316" y="26"/>
                  </a:lnTo>
                  <a:lnTo>
                    <a:pt x="11890" y="179"/>
                  </a:lnTo>
                  <a:lnTo>
                    <a:pt x="10515" y="459"/>
                  </a:lnTo>
                  <a:lnTo>
                    <a:pt x="9217" y="867"/>
                  </a:lnTo>
                  <a:lnTo>
                    <a:pt x="7944" y="1401"/>
                  </a:lnTo>
                  <a:lnTo>
                    <a:pt x="6747" y="2038"/>
                  </a:lnTo>
                  <a:lnTo>
                    <a:pt x="5627" y="2801"/>
                  </a:lnTo>
                  <a:lnTo>
                    <a:pt x="4609" y="3642"/>
                  </a:lnTo>
                  <a:lnTo>
                    <a:pt x="3641" y="4609"/>
                  </a:lnTo>
                  <a:lnTo>
                    <a:pt x="2801" y="5653"/>
                  </a:lnTo>
                  <a:lnTo>
                    <a:pt x="2037" y="6773"/>
                  </a:lnTo>
                  <a:lnTo>
                    <a:pt x="1375" y="7944"/>
                  </a:lnTo>
                  <a:lnTo>
                    <a:pt x="866" y="9217"/>
                  </a:lnTo>
                  <a:lnTo>
                    <a:pt x="433" y="10541"/>
                  </a:lnTo>
                  <a:lnTo>
                    <a:pt x="153" y="11890"/>
                  </a:lnTo>
                  <a:lnTo>
                    <a:pt x="26" y="13316"/>
                  </a:lnTo>
                  <a:lnTo>
                    <a:pt x="1" y="14029"/>
                  </a:lnTo>
                  <a:lnTo>
                    <a:pt x="1" y="21004"/>
                  </a:lnTo>
                  <a:lnTo>
                    <a:pt x="26" y="21743"/>
                  </a:lnTo>
                  <a:lnTo>
                    <a:pt x="153" y="23143"/>
                  </a:lnTo>
                  <a:lnTo>
                    <a:pt x="433" y="24518"/>
                  </a:lnTo>
                  <a:lnTo>
                    <a:pt x="866" y="25842"/>
                  </a:lnTo>
                  <a:lnTo>
                    <a:pt x="1375" y="27089"/>
                  </a:lnTo>
                  <a:lnTo>
                    <a:pt x="2037" y="28286"/>
                  </a:lnTo>
                  <a:lnTo>
                    <a:pt x="2801" y="29406"/>
                  </a:lnTo>
                  <a:lnTo>
                    <a:pt x="3641" y="30450"/>
                  </a:lnTo>
                  <a:lnTo>
                    <a:pt x="4609" y="31392"/>
                  </a:lnTo>
                  <a:lnTo>
                    <a:pt x="5627" y="32257"/>
                  </a:lnTo>
                  <a:lnTo>
                    <a:pt x="6747" y="33021"/>
                  </a:lnTo>
                  <a:lnTo>
                    <a:pt x="7944" y="33657"/>
                  </a:lnTo>
                  <a:lnTo>
                    <a:pt x="9217" y="34192"/>
                  </a:lnTo>
                  <a:lnTo>
                    <a:pt x="10515" y="34599"/>
                  </a:lnTo>
                  <a:lnTo>
                    <a:pt x="11890" y="34879"/>
                  </a:lnTo>
                  <a:lnTo>
                    <a:pt x="13316" y="35032"/>
                  </a:lnTo>
                  <a:lnTo>
                    <a:pt x="14767" y="35032"/>
                  </a:lnTo>
                  <a:lnTo>
                    <a:pt x="16167" y="34879"/>
                  </a:lnTo>
                  <a:lnTo>
                    <a:pt x="17542" y="34599"/>
                  </a:lnTo>
                  <a:lnTo>
                    <a:pt x="18866" y="34192"/>
                  </a:lnTo>
                  <a:lnTo>
                    <a:pt x="20113" y="33657"/>
                  </a:lnTo>
                  <a:lnTo>
                    <a:pt x="21310" y="33021"/>
                  </a:lnTo>
                  <a:lnTo>
                    <a:pt x="22430" y="32257"/>
                  </a:lnTo>
                  <a:lnTo>
                    <a:pt x="23474" y="31392"/>
                  </a:lnTo>
                  <a:lnTo>
                    <a:pt x="24416" y="30450"/>
                  </a:lnTo>
                  <a:lnTo>
                    <a:pt x="25281" y="29406"/>
                  </a:lnTo>
                  <a:lnTo>
                    <a:pt x="26045" y="28286"/>
                  </a:lnTo>
                  <a:lnTo>
                    <a:pt x="26682" y="27089"/>
                  </a:lnTo>
                  <a:lnTo>
                    <a:pt x="27216" y="25842"/>
                  </a:lnTo>
                  <a:lnTo>
                    <a:pt x="27624" y="24518"/>
                  </a:lnTo>
                  <a:lnTo>
                    <a:pt x="27904" y="23143"/>
                  </a:lnTo>
                  <a:lnTo>
                    <a:pt x="28056" y="21743"/>
                  </a:lnTo>
                  <a:lnTo>
                    <a:pt x="28056" y="21004"/>
                  </a:lnTo>
                  <a:lnTo>
                    <a:pt x="28056" y="14029"/>
                  </a:lnTo>
                  <a:lnTo>
                    <a:pt x="28056" y="13316"/>
                  </a:lnTo>
                  <a:lnTo>
                    <a:pt x="27904" y="11890"/>
                  </a:lnTo>
                  <a:lnTo>
                    <a:pt x="27624" y="10541"/>
                  </a:lnTo>
                  <a:lnTo>
                    <a:pt x="27216" y="9217"/>
                  </a:lnTo>
                  <a:lnTo>
                    <a:pt x="26682" y="7944"/>
                  </a:lnTo>
                  <a:lnTo>
                    <a:pt x="26045" y="6773"/>
                  </a:lnTo>
                  <a:lnTo>
                    <a:pt x="25281" y="5653"/>
                  </a:lnTo>
                  <a:lnTo>
                    <a:pt x="24416" y="4609"/>
                  </a:lnTo>
                  <a:lnTo>
                    <a:pt x="23474" y="3642"/>
                  </a:lnTo>
                  <a:lnTo>
                    <a:pt x="22430" y="2801"/>
                  </a:lnTo>
                  <a:lnTo>
                    <a:pt x="21310" y="2038"/>
                  </a:lnTo>
                  <a:lnTo>
                    <a:pt x="20113" y="1401"/>
                  </a:lnTo>
                  <a:lnTo>
                    <a:pt x="18866" y="867"/>
                  </a:lnTo>
                  <a:lnTo>
                    <a:pt x="17542" y="459"/>
                  </a:lnTo>
                  <a:lnTo>
                    <a:pt x="16167" y="179"/>
                  </a:lnTo>
                  <a:lnTo>
                    <a:pt x="14767" y="26"/>
                  </a:lnTo>
                  <a:lnTo>
                    <a:pt x="14028"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5987350" y="2844100"/>
              <a:ext cx="1042575" cy="210075"/>
            </a:xfrm>
            <a:custGeom>
              <a:avLst/>
              <a:gdLst/>
              <a:ahLst/>
              <a:cxnLst/>
              <a:rect l="l" t="t" r="r" b="b"/>
              <a:pathLst>
                <a:path w="41703" h="8403" extrusionOk="0">
                  <a:moveTo>
                    <a:pt x="16651" y="1"/>
                  </a:moveTo>
                  <a:lnTo>
                    <a:pt x="12323" y="154"/>
                  </a:lnTo>
                  <a:lnTo>
                    <a:pt x="11177" y="179"/>
                  </a:lnTo>
                  <a:lnTo>
                    <a:pt x="9140" y="485"/>
                  </a:lnTo>
                  <a:lnTo>
                    <a:pt x="7307" y="1070"/>
                  </a:lnTo>
                  <a:lnTo>
                    <a:pt x="5703" y="1910"/>
                  </a:lnTo>
                  <a:lnTo>
                    <a:pt x="4227" y="3005"/>
                  </a:lnTo>
                  <a:lnTo>
                    <a:pt x="2903" y="4303"/>
                  </a:lnTo>
                  <a:lnTo>
                    <a:pt x="1706" y="5805"/>
                  </a:lnTo>
                  <a:lnTo>
                    <a:pt x="561" y="7486"/>
                  </a:lnTo>
                  <a:lnTo>
                    <a:pt x="1" y="8402"/>
                  </a:lnTo>
                  <a:lnTo>
                    <a:pt x="41702" y="8402"/>
                  </a:lnTo>
                  <a:lnTo>
                    <a:pt x="41168" y="7486"/>
                  </a:lnTo>
                  <a:lnTo>
                    <a:pt x="40022" y="5805"/>
                  </a:lnTo>
                  <a:lnTo>
                    <a:pt x="38800" y="4303"/>
                  </a:lnTo>
                  <a:lnTo>
                    <a:pt x="37476" y="3005"/>
                  </a:lnTo>
                  <a:lnTo>
                    <a:pt x="36025" y="1910"/>
                  </a:lnTo>
                  <a:lnTo>
                    <a:pt x="34396" y="1070"/>
                  </a:lnTo>
                  <a:lnTo>
                    <a:pt x="32588" y="485"/>
                  </a:lnTo>
                  <a:lnTo>
                    <a:pt x="30526" y="179"/>
                  </a:lnTo>
                  <a:lnTo>
                    <a:pt x="29406" y="154"/>
                  </a:lnTo>
                  <a:lnTo>
                    <a:pt x="25078" y="1"/>
                  </a:lnTo>
                  <a:lnTo>
                    <a:pt x="25052" y="434"/>
                  </a:lnTo>
                  <a:lnTo>
                    <a:pt x="24874" y="1248"/>
                  </a:lnTo>
                  <a:lnTo>
                    <a:pt x="24568" y="2012"/>
                  </a:lnTo>
                  <a:lnTo>
                    <a:pt x="24110" y="2674"/>
                  </a:lnTo>
                  <a:lnTo>
                    <a:pt x="23550" y="3260"/>
                  </a:lnTo>
                  <a:lnTo>
                    <a:pt x="22863" y="3718"/>
                  </a:lnTo>
                  <a:lnTo>
                    <a:pt x="22124" y="4023"/>
                  </a:lnTo>
                  <a:lnTo>
                    <a:pt x="21284" y="4202"/>
                  </a:lnTo>
                  <a:lnTo>
                    <a:pt x="20419" y="4202"/>
                  </a:lnTo>
                  <a:lnTo>
                    <a:pt x="19604" y="4023"/>
                  </a:lnTo>
                  <a:lnTo>
                    <a:pt x="18840" y="3718"/>
                  </a:lnTo>
                  <a:lnTo>
                    <a:pt x="18178" y="3260"/>
                  </a:lnTo>
                  <a:lnTo>
                    <a:pt x="17593" y="2674"/>
                  </a:lnTo>
                  <a:lnTo>
                    <a:pt x="17160" y="2012"/>
                  </a:lnTo>
                  <a:lnTo>
                    <a:pt x="16829" y="1248"/>
                  </a:lnTo>
                  <a:lnTo>
                    <a:pt x="16651" y="434"/>
                  </a:lnTo>
                  <a:lnTo>
                    <a:pt x="16651" y="1"/>
                  </a:lnTo>
                  <a:close/>
                </a:path>
              </a:pathLst>
            </a:custGeom>
            <a:solidFill>
              <a:srgbClr val="CD3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p:nvPr/>
          </p:nvSpPr>
          <p:spPr>
            <a:xfrm>
              <a:off x="6364150" y="2844100"/>
              <a:ext cx="288975" cy="149600"/>
            </a:xfrm>
            <a:custGeom>
              <a:avLst/>
              <a:gdLst/>
              <a:ahLst/>
              <a:cxnLst/>
              <a:rect l="l" t="t" r="r" b="b"/>
              <a:pathLst>
                <a:path w="11559" h="5984" extrusionOk="0">
                  <a:moveTo>
                    <a:pt x="1579" y="1"/>
                  </a:moveTo>
                  <a:lnTo>
                    <a:pt x="26" y="52"/>
                  </a:lnTo>
                  <a:lnTo>
                    <a:pt x="0" y="128"/>
                  </a:lnTo>
                  <a:lnTo>
                    <a:pt x="0" y="205"/>
                  </a:lnTo>
                  <a:lnTo>
                    <a:pt x="26" y="790"/>
                  </a:lnTo>
                  <a:lnTo>
                    <a:pt x="255" y="1910"/>
                  </a:lnTo>
                  <a:lnTo>
                    <a:pt x="688" y="2954"/>
                  </a:lnTo>
                  <a:lnTo>
                    <a:pt x="1324" y="3871"/>
                  </a:lnTo>
                  <a:lnTo>
                    <a:pt x="2113" y="4660"/>
                  </a:lnTo>
                  <a:lnTo>
                    <a:pt x="3030" y="5296"/>
                  </a:lnTo>
                  <a:lnTo>
                    <a:pt x="4074" y="5729"/>
                  </a:lnTo>
                  <a:lnTo>
                    <a:pt x="5194" y="5958"/>
                  </a:lnTo>
                  <a:lnTo>
                    <a:pt x="5779" y="5984"/>
                  </a:lnTo>
                  <a:lnTo>
                    <a:pt x="6390" y="5958"/>
                  </a:lnTo>
                  <a:lnTo>
                    <a:pt x="7511" y="5729"/>
                  </a:lnTo>
                  <a:lnTo>
                    <a:pt x="8555" y="5296"/>
                  </a:lnTo>
                  <a:lnTo>
                    <a:pt x="9471" y="4660"/>
                  </a:lnTo>
                  <a:lnTo>
                    <a:pt x="10260" y="3871"/>
                  </a:lnTo>
                  <a:lnTo>
                    <a:pt x="10871" y="2954"/>
                  </a:lnTo>
                  <a:lnTo>
                    <a:pt x="11304" y="1910"/>
                  </a:lnTo>
                  <a:lnTo>
                    <a:pt x="11533" y="790"/>
                  </a:lnTo>
                  <a:lnTo>
                    <a:pt x="11559" y="205"/>
                  </a:lnTo>
                  <a:lnTo>
                    <a:pt x="11559" y="128"/>
                  </a:lnTo>
                  <a:lnTo>
                    <a:pt x="11559" y="52"/>
                  </a:lnTo>
                  <a:lnTo>
                    <a:pt x="10006" y="1"/>
                  </a:lnTo>
                  <a:lnTo>
                    <a:pt x="9980" y="434"/>
                  </a:lnTo>
                  <a:lnTo>
                    <a:pt x="9802" y="1248"/>
                  </a:lnTo>
                  <a:lnTo>
                    <a:pt x="9496" y="2012"/>
                  </a:lnTo>
                  <a:lnTo>
                    <a:pt x="9038" y="2674"/>
                  </a:lnTo>
                  <a:lnTo>
                    <a:pt x="8478" y="3260"/>
                  </a:lnTo>
                  <a:lnTo>
                    <a:pt x="7791" y="3718"/>
                  </a:lnTo>
                  <a:lnTo>
                    <a:pt x="7052" y="4023"/>
                  </a:lnTo>
                  <a:lnTo>
                    <a:pt x="6212" y="4202"/>
                  </a:lnTo>
                  <a:lnTo>
                    <a:pt x="5347" y="4202"/>
                  </a:lnTo>
                  <a:lnTo>
                    <a:pt x="4532" y="4023"/>
                  </a:lnTo>
                  <a:lnTo>
                    <a:pt x="3768" y="3718"/>
                  </a:lnTo>
                  <a:lnTo>
                    <a:pt x="3106" y="3260"/>
                  </a:lnTo>
                  <a:lnTo>
                    <a:pt x="2521" y="2674"/>
                  </a:lnTo>
                  <a:lnTo>
                    <a:pt x="2088" y="2012"/>
                  </a:lnTo>
                  <a:lnTo>
                    <a:pt x="1757" y="1248"/>
                  </a:lnTo>
                  <a:lnTo>
                    <a:pt x="1579" y="434"/>
                  </a:lnTo>
                  <a:lnTo>
                    <a:pt x="1579" y="1"/>
                  </a:lnTo>
                  <a:close/>
                </a:path>
              </a:pathLst>
            </a:custGeom>
            <a:solidFill>
              <a:srgbClr val="F35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6457075" y="2459675"/>
              <a:ext cx="99950" cy="119700"/>
            </a:xfrm>
            <a:custGeom>
              <a:avLst/>
              <a:gdLst/>
              <a:ahLst/>
              <a:cxnLst/>
              <a:rect l="l" t="t" r="r" b="b"/>
              <a:pathLst>
                <a:path w="3998" h="4788" extrusionOk="0">
                  <a:moveTo>
                    <a:pt x="1884" y="1"/>
                  </a:moveTo>
                  <a:lnTo>
                    <a:pt x="1655" y="306"/>
                  </a:lnTo>
                  <a:lnTo>
                    <a:pt x="1553" y="586"/>
                  </a:lnTo>
                  <a:lnTo>
                    <a:pt x="0" y="4252"/>
                  </a:lnTo>
                  <a:lnTo>
                    <a:pt x="0" y="4303"/>
                  </a:lnTo>
                  <a:lnTo>
                    <a:pt x="0" y="4354"/>
                  </a:lnTo>
                  <a:lnTo>
                    <a:pt x="484" y="4558"/>
                  </a:lnTo>
                  <a:lnTo>
                    <a:pt x="1477" y="4787"/>
                  </a:lnTo>
                  <a:lnTo>
                    <a:pt x="2495" y="4787"/>
                  </a:lnTo>
                  <a:lnTo>
                    <a:pt x="3514" y="4558"/>
                  </a:lnTo>
                  <a:lnTo>
                    <a:pt x="3997" y="4354"/>
                  </a:lnTo>
                  <a:lnTo>
                    <a:pt x="3997" y="4303"/>
                  </a:lnTo>
                  <a:lnTo>
                    <a:pt x="3972" y="4252"/>
                  </a:lnTo>
                  <a:lnTo>
                    <a:pt x="2419" y="586"/>
                  </a:lnTo>
                  <a:lnTo>
                    <a:pt x="2343" y="306"/>
                  </a:lnTo>
                  <a:lnTo>
                    <a:pt x="2113" y="1"/>
                  </a:lnTo>
                  <a:close/>
                </a:path>
              </a:pathLst>
            </a:custGeom>
            <a:solidFill>
              <a:srgbClr val="FEE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3"/>
            <p:cNvSpPr/>
            <p:nvPr/>
          </p:nvSpPr>
          <p:spPr>
            <a:xfrm>
              <a:off x="6457075" y="2568525"/>
              <a:ext cx="99950" cy="38200"/>
            </a:xfrm>
            <a:custGeom>
              <a:avLst/>
              <a:gdLst/>
              <a:ahLst/>
              <a:cxnLst/>
              <a:rect l="l" t="t" r="r" b="b"/>
              <a:pathLst>
                <a:path w="3998" h="1528" extrusionOk="0">
                  <a:moveTo>
                    <a:pt x="0" y="0"/>
                  </a:moveTo>
                  <a:lnTo>
                    <a:pt x="0" y="306"/>
                  </a:lnTo>
                  <a:lnTo>
                    <a:pt x="331" y="840"/>
                  </a:lnTo>
                  <a:lnTo>
                    <a:pt x="917" y="1273"/>
                  </a:lnTo>
                  <a:lnTo>
                    <a:pt x="1553" y="1502"/>
                  </a:lnTo>
                  <a:lnTo>
                    <a:pt x="1833" y="1528"/>
                  </a:lnTo>
                  <a:lnTo>
                    <a:pt x="2139" y="1528"/>
                  </a:lnTo>
                  <a:lnTo>
                    <a:pt x="2419" y="1502"/>
                  </a:lnTo>
                  <a:lnTo>
                    <a:pt x="3081" y="1273"/>
                  </a:lnTo>
                  <a:lnTo>
                    <a:pt x="3641" y="840"/>
                  </a:lnTo>
                  <a:lnTo>
                    <a:pt x="3997" y="306"/>
                  </a:lnTo>
                  <a:lnTo>
                    <a:pt x="3997" y="0"/>
                  </a:lnTo>
                  <a:lnTo>
                    <a:pt x="3514" y="204"/>
                  </a:lnTo>
                  <a:lnTo>
                    <a:pt x="2495" y="433"/>
                  </a:lnTo>
                  <a:lnTo>
                    <a:pt x="1477" y="433"/>
                  </a:lnTo>
                  <a:lnTo>
                    <a:pt x="484" y="204"/>
                  </a:lnTo>
                  <a:lnTo>
                    <a:pt x="0"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3"/>
            <p:cNvSpPr/>
            <p:nvPr/>
          </p:nvSpPr>
          <p:spPr>
            <a:xfrm>
              <a:off x="6255300" y="2522700"/>
              <a:ext cx="146425" cy="68750"/>
            </a:xfrm>
            <a:custGeom>
              <a:avLst/>
              <a:gdLst/>
              <a:ahLst/>
              <a:cxnLst/>
              <a:rect l="l" t="t" r="r" b="b"/>
              <a:pathLst>
                <a:path w="5857" h="2750" extrusionOk="0">
                  <a:moveTo>
                    <a:pt x="1376" y="0"/>
                  </a:moveTo>
                  <a:lnTo>
                    <a:pt x="1096" y="26"/>
                  </a:lnTo>
                  <a:lnTo>
                    <a:pt x="612" y="229"/>
                  </a:lnTo>
                  <a:lnTo>
                    <a:pt x="230" y="586"/>
                  </a:lnTo>
                  <a:lnTo>
                    <a:pt x="26" y="1095"/>
                  </a:lnTo>
                  <a:lnTo>
                    <a:pt x="1" y="1375"/>
                  </a:lnTo>
                  <a:lnTo>
                    <a:pt x="26" y="1655"/>
                  </a:lnTo>
                  <a:lnTo>
                    <a:pt x="230" y="2139"/>
                  </a:lnTo>
                  <a:lnTo>
                    <a:pt x="612" y="2521"/>
                  </a:lnTo>
                  <a:lnTo>
                    <a:pt x="1096" y="2724"/>
                  </a:lnTo>
                  <a:lnTo>
                    <a:pt x="1376" y="2750"/>
                  </a:lnTo>
                  <a:lnTo>
                    <a:pt x="4482" y="2750"/>
                  </a:lnTo>
                  <a:lnTo>
                    <a:pt x="4762" y="2724"/>
                  </a:lnTo>
                  <a:lnTo>
                    <a:pt x="5245" y="2521"/>
                  </a:lnTo>
                  <a:lnTo>
                    <a:pt x="5627" y="2139"/>
                  </a:lnTo>
                  <a:lnTo>
                    <a:pt x="5831" y="1655"/>
                  </a:lnTo>
                  <a:lnTo>
                    <a:pt x="5856" y="1375"/>
                  </a:lnTo>
                  <a:lnTo>
                    <a:pt x="5831" y="1095"/>
                  </a:lnTo>
                  <a:lnTo>
                    <a:pt x="5627" y="586"/>
                  </a:lnTo>
                  <a:lnTo>
                    <a:pt x="5245" y="229"/>
                  </a:lnTo>
                  <a:lnTo>
                    <a:pt x="4762" y="26"/>
                  </a:lnTo>
                  <a:lnTo>
                    <a:pt x="4482"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6616200" y="2522700"/>
              <a:ext cx="145775" cy="68750"/>
            </a:xfrm>
            <a:custGeom>
              <a:avLst/>
              <a:gdLst/>
              <a:ahLst/>
              <a:cxnLst/>
              <a:rect l="l" t="t" r="r" b="b"/>
              <a:pathLst>
                <a:path w="5831" h="2750" extrusionOk="0">
                  <a:moveTo>
                    <a:pt x="1375" y="0"/>
                  </a:moveTo>
                  <a:lnTo>
                    <a:pt x="1095" y="26"/>
                  </a:lnTo>
                  <a:lnTo>
                    <a:pt x="586" y="229"/>
                  </a:lnTo>
                  <a:lnTo>
                    <a:pt x="229" y="586"/>
                  </a:lnTo>
                  <a:lnTo>
                    <a:pt x="25" y="1095"/>
                  </a:lnTo>
                  <a:lnTo>
                    <a:pt x="0" y="1375"/>
                  </a:lnTo>
                  <a:lnTo>
                    <a:pt x="25" y="1655"/>
                  </a:lnTo>
                  <a:lnTo>
                    <a:pt x="229" y="2139"/>
                  </a:lnTo>
                  <a:lnTo>
                    <a:pt x="586" y="2521"/>
                  </a:lnTo>
                  <a:lnTo>
                    <a:pt x="1095" y="2724"/>
                  </a:lnTo>
                  <a:lnTo>
                    <a:pt x="1375" y="2750"/>
                  </a:lnTo>
                  <a:lnTo>
                    <a:pt x="4455" y="2750"/>
                  </a:lnTo>
                  <a:lnTo>
                    <a:pt x="4735" y="2724"/>
                  </a:lnTo>
                  <a:lnTo>
                    <a:pt x="5245" y="2521"/>
                  </a:lnTo>
                  <a:lnTo>
                    <a:pt x="5601" y="2139"/>
                  </a:lnTo>
                  <a:lnTo>
                    <a:pt x="5805" y="1655"/>
                  </a:lnTo>
                  <a:lnTo>
                    <a:pt x="5830" y="1375"/>
                  </a:lnTo>
                  <a:lnTo>
                    <a:pt x="5805" y="1095"/>
                  </a:lnTo>
                  <a:lnTo>
                    <a:pt x="5601" y="586"/>
                  </a:lnTo>
                  <a:lnTo>
                    <a:pt x="5245" y="229"/>
                  </a:lnTo>
                  <a:lnTo>
                    <a:pt x="4735" y="26"/>
                  </a:lnTo>
                  <a:lnTo>
                    <a:pt x="4455"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3"/>
            <p:cNvSpPr/>
            <p:nvPr/>
          </p:nvSpPr>
          <p:spPr>
            <a:xfrm>
              <a:off x="6112750" y="1879850"/>
              <a:ext cx="791775" cy="541675"/>
            </a:xfrm>
            <a:custGeom>
              <a:avLst/>
              <a:gdLst/>
              <a:ahLst/>
              <a:cxnLst/>
              <a:rect l="l" t="t" r="r" b="b"/>
              <a:pathLst>
                <a:path w="31671" h="21667" extrusionOk="0">
                  <a:moveTo>
                    <a:pt x="15021" y="1"/>
                  </a:moveTo>
                  <a:lnTo>
                    <a:pt x="13442" y="154"/>
                  </a:lnTo>
                  <a:lnTo>
                    <a:pt x="11889" y="485"/>
                  </a:lnTo>
                  <a:lnTo>
                    <a:pt x="10413" y="943"/>
                  </a:lnTo>
                  <a:lnTo>
                    <a:pt x="8987" y="1554"/>
                  </a:lnTo>
                  <a:lnTo>
                    <a:pt x="7638" y="2267"/>
                  </a:lnTo>
                  <a:lnTo>
                    <a:pt x="6365" y="3132"/>
                  </a:lnTo>
                  <a:lnTo>
                    <a:pt x="5194" y="4100"/>
                  </a:lnTo>
                  <a:lnTo>
                    <a:pt x="4124" y="5169"/>
                  </a:lnTo>
                  <a:lnTo>
                    <a:pt x="3157" y="6340"/>
                  </a:lnTo>
                  <a:lnTo>
                    <a:pt x="2291" y="7613"/>
                  </a:lnTo>
                  <a:lnTo>
                    <a:pt x="1579" y="8962"/>
                  </a:lnTo>
                  <a:lnTo>
                    <a:pt x="968" y="10388"/>
                  </a:lnTo>
                  <a:lnTo>
                    <a:pt x="509" y="11865"/>
                  </a:lnTo>
                  <a:lnTo>
                    <a:pt x="178" y="13418"/>
                  </a:lnTo>
                  <a:lnTo>
                    <a:pt x="26" y="14996"/>
                  </a:lnTo>
                  <a:lnTo>
                    <a:pt x="0" y="15811"/>
                  </a:lnTo>
                  <a:lnTo>
                    <a:pt x="0" y="21463"/>
                  </a:lnTo>
                  <a:lnTo>
                    <a:pt x="357" y="21513"/>
                  </a:lnTo>
                  <a:lnTo>
                    <a:pt x="1146" y="21437"/>
                  </a:lnTo>
                  <a:lnTo>
                    <a:pt x="2037" y="21132"/>
                  </a:lnTo>
                  <a:lnTo>
                    <a:pt x="2953" y="20673"/>
                  </a:lnTo>
                  <a:lnTo>
                    <a:pt x="4303" y="19757"/>
                  </a:lnTo>
                  <a:lnTo>
                    <a:pt x="5856" y="18306"/>
                  </a:lnTo>
                  <a:lnTo>
                    <a:pt x="6416" y="17593"/>
                  </a:lnTo>
                  <a:lnTo>
                    <a:pt x="6899" y="10515"/>
                  </a:lnTo>
                  <a:lnTo>
                    <a:pt x="10846" y="16727"/>
                  </a:lnTo>
                  <a:lnTo>
                    <a:pt x="11431" y="17160"/>
                  </a:lnTo>
                  <a:lnTo>
                    <a:pt x="13417" y="18077"/>
                  </a:lnTo>
                  <a:lnTo>
                    <a:pt x="16065" y="19019"/>
                  </a:lnTo>
                  <a:lnTo>
                    <a:pt x="19171" y="19910"/>
                  </a:lnTo>
                  <a:lnTo>
                    <a:pt x="22455" y="20699"/>
                  </a:lnTo>
                  <a:lnTo>
                    <a:pt x="25663" y="21284"/>
                  </a:lnTo>
                  <a:lnTo>
                    <a:pt x="28539" y="21641"/>
                  </a:lnTo>
                  <a:lnTo>
                    <a:pt x="30856" y="21666"/>
                  </a:lnTo>
                  <a:lnTo>
                    <a:pt x="31671" y="21513"/>
                  </a:lnTo>
                  <a:lnTo>
                    <a:pt x="31671" y="15811"/>
                  </a:lnTo>
                  <a:lnTo>
                    <a:pt x="31645" y="14996"/>
                  </a:lnTo>
                  <a:lnTo>
                    <a:pt x="31493" y="13418"/>
                  </a:lnTo>
                  <a:lnTo>
                    <a:pt x="31187" y="11865"/>
                  </a:lnTo>
                  <a:lnTo>
                    <a:pt x="30703" y="10388"/>
                  </a:lnTo>
                  <a:lnTo>
                    <a:pt x="30118" y="8962"/>
                  </a:lnTo>
                  <a:lnTo>
                    <a:pt x="29380" y="7613"/>
                  </a:lnTo>
                  <a:lnTo>
                    <a:pt x="28514" y="6340"/>
                  </a:lnTo>
                  <a:lnTo>
                    <a:pt x="27547" y="5169"/>
                  </a:lnTo>
                  <a:lnTo>
                    <a:pt x="26477" y="4100"/>
                  </a:lnTo>
                  <a:lnTo>
                    <a:pt x="25306" y="3132"/>
                  </a:lnTo>
                  <a:lnTo>
                    <a:pt x="24059" y="2267"/>
                  </a:lnTo>
                  <a:lnTo>
                    <a:pt x="22709" y="1554"/>
                  </a:lnTo>
                  <a:lnTo>
                    <a:pt x="21284" y="943"/>
                  </a:lnTo>
                  <a:lnTo>
                    <a:pt x="19807" y="485"/>
                  </a:lnTo>
                  <a:lnTo>
                    <a:pt x="18254" y="154"/>
                  </a:lnTo>
                  <a:lnTo>
                    <a:pt x="16650"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3"/>
            <p:cNvSpPr/>
            <p:nvPr/>
          </p:nvSpPr>
          <p:spPr>
            <a:xfrm>
              <a:off x="6273125" y="2341925"/>
              <a:ext cx="110775" cy="22300"/>
            </a:xfrm>
            <a:custGeom>
              <a:avLst/>
              <a:gdLst/>
              <a:ahLst/>
              <a:cxnLst/>
              <a:rect l="l" t="t" r="r" b="b"/>
              <a:pathLst>
                <a:path w="4431" h="892" fill="none" extrusionOk="0">
                  <a:moveTo>
                    <a:pt x="4431" y="892"/>
                  </a:moveTo>
                  <a:lnTo>
                    <a:pt x="4176" y="663"/>
                  </a:lnTo>
                  <a:lnTo>
                    <a:pt x="3667" y="332"/>
                  </a:lnTo>
                  <a:lnTo>
                    <a:pt x="2801" y="1"/>
                  </a:lnTo>
                  <a:lnTo>
                    <a:pt x="1605" y="1"/>
                  </a:lnTo>
                  <a:lnTo>
                    <a:pt x="764" y="332"/>
                  </a:lnTo>
                  <a:lnTo>
                    <a:pt x="230" y="663"/>
                  </a:lnTo>
                  <a:lnTo>
                    <a:pt x="1"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6446875" y="2657625"/>
              <a:ext cx="123500" cy="35675"/>
            </a:xfrm>
            <a:custGeom>
              <a:avLst/>
              <a:gdLst/>
              <a:ahLst/>
              <a:cxnLst/>
              <a:rect l="l" t="t" r="r" b="b"/>
              <a:pathLst>
                <a:path w="4940" h="1427" extrusionOk="0">
                  <a:moveTo>
                    <a:pt x="1" y="0"/>
                  </a:moveTo>
                  <a:lnTo>
                    <a:pt x="154" y="306"/>
                  </a:lnTo>
                  <a:lnTo>
                    <a:pt x="612" y="815"/>
                  </a:lnTo>
                  <a:lnTo>
                    <a:pt x="1274" y="1197"/>
                  </a:lnTo>
                  <a:lnTo>
                    <a:pt x="2038" y="1426"/>
                  </a:lnTo>
                  <a:lnTo>
                    <a:pt x="2903" y="1426"/>
                  </a:lnTo>
                  <a:lnTo>
                    <a:pt x="3667" y="1222"/>
                  </a:lnTo>
                  <a:lnTo>
                    <a:pt x="4329" y="841"/>
                  </a:lnTo>
                  <a:lnTo>
                    <a:pt x="4787" y="331"/>
                  </a:lnTo>
                  <a:lnTo>
                    <a:pt x="4940" y="26"/>
                  </a:lnTo>
                  <a:lnTo>
                    <a:pt x="1" y="0"/>
                  </a:lnTo>
                  <a:close/>
                </a:path>
              </a:pathLst>
            </a:custGeom>
            <a:solidFill>
              <a:srgbClr val="E15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p:nvPr/>
          </p:nvSpPr>
          <p:spPr>
            <a:xfrm>
              <a:off x="6621925" y="2429125"/>
              <a:ext cx="130500" cy="66850"/>
            </a:xfrm>
            <a:custGeom>
              <a:avLst/>
              <a:gdLst/>
              <a:ahLst/>
              <a:cxnLst/>
              <a:rect l="l" t="t" r="r" b="b"/>
              <a:pathLst>
                <a:path w="5220" h="2674" extrusionOk="0">
                  <a:moveTo>
                    <a:pt x="2852" y="1"/>
                  </a:moveTo>
                  <a:lnTo>
                    <a:pt x="2291" y="103"/>
                  </a:lnTo>
                  <a:lnTo>
                    <a:pt x="1782" y="281"/>
                  </a:lnTo>
                  <a:lnTo>
                    <a:pt x="942" y="866"/>
                  </a:lnTo>
                  <a:lnTo>
                    <a:pt x="102" y="1808"/>
                  </a:lnTo>
                  <a:lnTo>
                    <a:pt x="0" y="1987"/>
                  </a:lnTo>
                  <a:lnTo>
                    <a:pt x="204" y="2114"/>
                  </a:lnTo>
                  <a:lnTo>
                    <a:pt x="1375" y="2547"/>
                  </a:lnTo>
                  <a:lnTo>
                    <a:pt x="2393" y="2674"/>
                  </a:lnTo>
                  <a:lnTo>
                    <a:pt x="2928" y="2572"/>
                  </a:lnTo>
                  <a:lnTo>
                    <a:pt x="3437" y="2394"/>
                  </a:lnTo>
                  <a:lnTo>
                    <a:pt x="4303" y="1808"/>
                  </a:lnTo>
                  <a:lnTo>
                    <a:pt x="5117" y="866"/>
                  </a:lnTo>
                  <a:lnTo>
                    <a:pt x="5219" y="663"/>
                  </a:lnTo>
                  <a:lnTo>
                    <a:pt x="5041" y="561"/>
                  </a:lnTo>
                  <a:lnTo>
                    <a:pt x="3870" y="103"/>
                  </a:lnTo>
                  <a:lnTo>
                    <a:pt x="2852"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3"/>
            <p:cNvSpPr/>
            <p:nvPr/>
          </p:nvSpPr>
          <p:spPr>
            <a:xfrm>
              <a:off x="6261675" y="2429125"/>
              <a:ext cx="129875" cy="66850"/>
            </a:xfrm>
            <a:custGeom>
              <a:avLst/>
              <a:gdLst/>
              <a:ahLst/>
              <a:cxnLst/>
              <a:rect l="l" t="t" r="r" b="b"/>
              <a:pathLst>
                <a:path w="5195" h="2674" extrusionOk="0">
                  <a:moveTo>
                    <a:pt x="2368" y="1"/>
                  </a:moveTo>
                  <a:lnTo>
                    <a:pt x="1350" y="103"/>
                  </a:lnTo>
                  <a:lnTo>
                    <a:pt x="179" y="561"/>
                  </a:lnTo>
                  <a:lnTo>
                    <a:pt x="0" y="663"/>
                  </a:lnTo>
                  <a:lnTo>
                    <a:pt x="102" y="866"/>
                  </a:lnTo>
                  <a:lnTo>
                    <a:pt x="917" y="1808"/>
                  </a:lnTo>
                  <a:lnTo>
                    <a:pt x="1757" y="2394"/>
                  </a:lnTo>
                  <a:lnTo>
                    <a:pt x="2292" y="2572"/>
                  </a:lnTo>
                  <a:lnTo>
                    <a:pt x="2826" y="2674"/>
                  </a:lnTo>
                  <a:lnTo>
                    <a:pt x="3845" y="2547"/>
                  </a:lnTo>
                  <a:lnTo>
                    <a:pt x="5016" y="2114"/>
                  </a:lnTo>
                  <a:lnTo>
                    <a:pt x="5194" y="1987"/>
                  </a:lnTo>
                  <a:lnTo>
                    <a:pt x="5092" y="1808"/>
                  </a:lnTo>
                  <a:lnTo>
                    <a:pt x="4278" y="866"/>
                  </a:lnTo>
                  <a:lnTo>
                    <a:pt x="3437" y="281"/>
                  </a:lnTo>
                  <a:lnTo>
                    <a:pt x="2903" y="103"/>
                  </a:lnTo>
                  <a:lnTo>
                    <a:pt x="2368"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3"/>
            <p:cNvSpPr/>
            <p:nvPr/>
          </p:nvSpPr>
          <p:spPr>
            <a:xfrm>
              <a:off x="6294775" y="2438675"/>
              <a:ext cx="26750" cy="26750"/>
            </a:xfrm>
            <a:custGeom>
              <a:avLst/>
              <a:gdLst/>
              <a:ahLst/>
              <a:cxnLst/>
              <a:rect l="l" t="t" r="r" b="b"/>
              <a:pathLst>
                <a:path w="1070" h="1070" extrusionOk="0">
                  <a:moveTo>
                    <a:pt x="535" y="1"/>
                  </a:moveTo>
                  <a:lnTo>
                    <a:pt x="306" y="26"/>
                  </a:lnTo>
                  <a:lnTo>
                    <a:pt x="26" y="332"/>
                  </a:lnTo>
                  <a:lnTo>
                    <a:pt x="0" y="535"/>
                  </a:lnTo>
                  <a:lnTo>
                    <a:pt x="26" y="739"/>
                  </a:lnTo>
                  <a:lnTo>
                    <a:pt x="306" y="1044"/>
                  </a:lnTo>
                  <a:lnTo>
                    <a:pt x="535" y="1070"/>
                  </a:lnTo>
                  <a:lnTo>
                    <a:pt x="739" y="1044"/>
                  </a:lnTo>
                  <a:lnTo>
                    <a:pt x="1019" y="739"/>
                  </a:lnTo>
                  <a:lnTo>
                    <a:pt x="1070" y="535"/>
                  </a:lnTo>
                  <a:lnTo>
                    <a:pt x="1019" y="332"/>
                  </a:lnTo>
                  <a:lnTo>
                    <a:pt x="739" y="26"/>
                  </a:lnTo>
                  <a:lnTo>
                    <a:pt x="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6660750" y="2445050"/>
              <a:ext cx="26750" cy="26125"/>
            </a:xfrm>
            <a:custGeom>
              <a:avLst/>
              <a:gdLst/>
              <a:ahLst/>
              <a:cxnLst/>
              <a:rect l="l" t="t" r="r" b="b"/>
              <a:pathLst>
                <a:path w="1070" h="1045" extrusionOk="0">
                  <a:moveTo>
                    <a:pt x="535" y="0"/>
                  </a:moveTo>
                  <a:lnTo>
                    <a:pt x="306" y="26"/>
                  </a:lnTo>
                  <a:lnTo>
                    <a:pt x="26" y="306"/>
                  </a:lnTo>
                  <a:lnTo>
                    <a:pt x="0" y="509"/>
                  </a:lnTo>
                  <a:lnTo>
                    <a:pt x="26" y="739"/>
                  </a:lnTo>
                  <a:lnTo>
                    <a:pt x="306" y="1019"/>
                  </a:lnTo>
                  <a:lnTo>
                    <a:pt x="535" y="1044"/>
                  </a:lnTo>
                  <a:lnTo>
                    <a:pt x="738" y="1019"/>
                  </a:lnTo>
                  <a:lnTo>
                    <a:pt x="1019" y="739"/>
                  </a:lnTo>
                  <a:lnTo>
                    <a:pt x="1069" y="509"/>
                  </a:lnTo>
                  <a:lnTo>
                    <a:pt x="1019"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3"/>
            <p:cNvSpPr/>
            <p:nvPr/>
          </p:nvSpPr>
          <p:spPr>
            <a:xfrm>
              <a:off x="7025450" y="2455225"/>
              <a:ext cx="357075" cy="586225"/>
            </a:xfrm>
            <a:custGeom>
              <a:avLst/>
              <a:gdLst/>
              <a:ahLst/>
              <a:cxnLst/>
              <a:rect l="l" t="t" r="r" b="b"/>
              <a:pathLst>
                <a:path w="14283" h="23449" extrusionOk="0">
                  <a:moveTo>
                    <a:pt x="9216" y="1"/>
                  </a:moveTo>
                  <a:lnTo>
                    <a:pt x="8783" y="102"/>
                  </a:lnTo>
                  <a:lnTo>
                    <a:pt x="8427" y="357"/>
                  </a:lnTo>
                  <a:lnTo>
                    <a:pt x="8172" y="764"/>
                  </a:lnTo>
                  <a:lnTo>
                    <a:pt x="8096" y="993"/>
                  </a:lnTo>
                  <a:lnTo>
                    <a:pt x="6365" y="8529"/>
                  </a:lnTo>
                  <a:lnTo>
                    <a:pt x="6059" y="8453"/>
                  </a:lnTo>
                  <a:lnTo>
                    <a:pt x="7587" y="1757"/>
                  </a:lnTo>
                  <a:lnTo>
                    <a:pt x="7638" y="1503"/>
                  </a:lnTo>
                  <a:lnTo>
                    <a:pt x="7587" y="1044"/>
                  </a:lnTo>
                  <a:lnTo>
                    <a:pt x="7383" y="637"/>
                  </a:lnTo>
                  <a:lnTo>
                    <a:pt x="7027" y="357"/>
                  </a:lnTo>
                  <a:lnTo>
                    <a:pt x="6823" y="306"/>
                  </a:lnTo>
                  <a:lnTo>
                    <a:pt x="6619" y="255"/>
                  </a:lnTo>
                  <a:lnTo>
                    <a:pt x="6187" y="357"/>
                  </a:lnTo>
                  <a:lnTo>
                    <a:pt x="5830" y="637"/>
                  </a:lnTo>
                  <a:lnTo>
                    <a:pt x="5576" y="1019"/>
                  </a:lnTo>
                  <a:lnTo>
                    <a:pt x="5499" y="1273"/>
                  </a:lnTo>
                  <a:lnTo>
                    <a:pt x="3386" y="10439"/>
                  </a:lnTo>
                  <a:lnTo>
                    <a:pt x="3157" y="9548"/>
                  </a:lnTo>
                  <a:lnTo>
                    <a:pt x="2648" y="8173"/>
                  </a:lnTo>
                  <a:lnTo>
                    <a:pt x="2139" y="7231"/>
                  </a:lnTo>
                  <a:lnTo>
                    <a:pt x="1629" y="6594"/>
                  </a:lnTo>
                  <a:lnTo>
                    <a:pt x="968" y="6111"/>
                  </a:lnTo>
                  <a:lnTo>
                    <a:pt x="382" y="6034"/>
                  </a:lnTo>
                  <a:lnTo>
                    <a:pt x="331" y="6060"/>
                  </a:lnTo>
                  <a:lnTo>
                    <a:pt x="178" y="6136"/>
                  </a:lnTo>
                  <a:lnTo>
                    <a:pt x="0" y="6442"/>
                  </a:lnTo>
                  <a:lnTo>
                    <a:pt x="0" y="6951"/>
                  </a:lnTo>
                  <a:lnTo>
                    <a:pt x="26" y="7078"/>
                  </a:lnTo>
                  <a:lnTo>
                    <a:pt x="560" y="10006"/>
                  </a:lnTo>
                  <a:lnTo>
                    <a:pt x="1171" y="13494"/>
                  </a:lnTo>
                  <a:lnTo>
                    <a:pt x="1222" y="13901"/>
                  </a:lnTo>
                  <a:lnTo>
                    <a:pt x="1426" y="14563"/>
                  </a:lnTo>
                  <a:lnTo>
                    <a:pt x="1909" y="15327"/>
                  </a:lnTo>
                  <a:lnTo>
                    <a:pt x="2953" y="16116"/>
                  </a:lnTo>
                  <a:lnTo>
                    <a:pt x="3157" y="16192"/>
                  </a:lnTo>
                  <a:lnTo>
                    <a:pt x="1859" y="21844"/>
                  </a:lnTo>
                  <a:lnTo>
                    <a:pt x="8809" y="23448"/>
                  </a:lnTo>
                  <a:lnTo>
                    <a:pt x="10158" y="17694"/>
                  </a:lnTo>
                  <a:lnTo>
                    <a:pt x="10285" y="17694"/>
                  </a:lnTo>
                  <a:lnTo>
                    <a:pt x="10718" y="17618"/>
                  </a:lnTo>
                  <a:lnTo>
                    <a:pt x="11202" y="17338"/>
                  </a:lnTo>
                  <a:lnTo>
                    <a:pt x="11635" y="16803"/>
                  </a:lnTo>
                  <a:lnTo>
                    <a:pt x="11762" y="16396"/>
                  </a:lnTo>
                  <a:lnTo>
                    <a:pt x="12093" y="14970"/>
                  </a:lnTo>
                  <a:lnTo>
                    <a:pt x="12831" y="11737"/>
                  </a:lnTo>
                  <a:lnTo>
                    <a:pt x="13086" y="10617"/>
                  </a:lnTo>
                  <a:lnTo>
                    <a:pt x="13213" y="10108"/>
                  </a:lnTo>
                  <a:lnTo>
                    <a:pt x="14232" y="5652"/>
                  </a:lnTo>
                  <a:lnTo>
                    <a:pt x="14282" y="5423"/>
                  </a:lnTo>
                  <a:lnTo>
                    <a:pt x="14232" y="4965"/>
                  </a:lnTo>
                  <a:lnTo>
                    <a:pt x="14028" y="4609"/>
                  </a:lnTo>
                  <a:lnTo>
                    <a:pt x="13722" y="4354"/>
                  </a:lnTo>
                  <a:lnTo>
                    <a:pt x="13519" y="4303"/>
                  </a:lnTo>
                  <a:lnTo>
                    <a:pt x="13315" y="4252"/>
                  </a:lnTo>
                  <a:lnTo>
                    <a:pt x="12933" y="4354"/>
                  </a:lnTo>
                  <a:lnTo>
                    <a:pt x="12602" y="4609"/>
                  </a:lnTo>
                  <a:lnTo>
                    <a:pt x="12373" y="4965"/>
                  </a:lnTo>
                  <a:lnTo>
                    <a:pt x="12297" y="5194"/>
                  </a:lnTo>
                  <a:lnTo>
                    <a:pt x="11253" y="9675"/>
                  </a:lnTo>
                  <a:lnTo>
                    <a:pt x="10871" y="9573"/>
                  </a:lnTo>
                  <a:lnTo>
                    <a:pt x="12322" y="3285"/>
                  </a:lnTo>
                  <a:lnTo>
                    <a:pt x="12373" y="3030"/>
                  </a:lnTo>
                  <a:lnTo>
                    <a:pt x="12322" y="2572"/>
                  </a:lnTo>
                  <a:lnTo>
                    <a:pt x="12093" y="2165"/>
                  </a:lnTo>
                  <a:lnTo>
                    <a:pt x="11762" y="1884"/>
                  </a:lnTo>
                  <a:lnTo>
                    <a:pt x="11558" y="1834"/>
                  </a:lnTo>
                  <a:lnTo>
                    <a:pt x="11329" y="1783"/>
                  </a:lnTo>
                  <a:lnTo>
                    <a:pt x="10922" y="1884"/>
                  </a:lnTo>
                  <a:lnTo>
                    <a:pt x="10565" y="2165"/>
                  </a:lnTo>
                  <a:lnTo>
                    <a:pt x="10285" y="2546"/>
                  </a:lnTo>
                  <a:lnTo>
                    <a:pt x="10235" y="2801"/>
                  </a:lnTo>
                  <a:lnTo>
                    <a:pt x="8783" y="9089"/>
                  </a:lnTo>
                  <a:lnTo>
                    <a:pt x="8452" y="9013"/>
                  </a:lnTo>
                  <a:lnTo>
                    <a:pt x="10209" y="1503"/>
                  </a:lnTo>
                  <a:lnTo>
                    <a:pt x="10235" y="1248"/>
                  </a:lnTo>
                  <a:lnTo>
                    <a:pt x="10184" y="764"/>
                  </a:lnTo>
                  <a:lnTo>
                    <a:pt x="9980" y="357"/>
                  </a:lnTo>
                  <a:lnTo>
                    <a:pt x="9649" y="102"/>
                  </a:lnTo>
                  <a:lnTo>
                    <a:pt x="9420" y="26"/>
                  </a:lnTo>
                  <a:lnTo>
                    <a:pt x="9216"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3"/>
            <p:cNvSpPr/>
            <p:nvPr/>
          </p:nvSpPr>
          <p:spPr>
            <a:xfrm>
              <a:off x="7109450" y="2714900"/>
              <a:ext cx="675" cy="675"/>
            </a:xfrm>
            <a:custGeom>
              <a:avLst/>
              <a:gdLst/>
              <a:ahLst/>
              <a:cxnLst/>
              <a:rect l="l" t="t" r="r" b="b"/>
              <a:pathLst>
                <a:path w="27" h="27" extrusionOk="0">
                  <a:moveTo>
                    <a:pt x="1" y="1"/>
                  </a:moveTo>
                  <a:lnTo>
                    <a:pt x="1" y="1"/>
                  </a:lnTo>
                  <a:lnTo>
                    <a:pt x="26"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7143175" y="2659525"/>
              <a:ext cx="190975" cy="55400"/>
            </a:xfrm>
            <a:custGeom>
              <a:avLst/>
              <a:gdLst/>
              <a:ahLst/>
              <a:cxnLst/>
              <a:rect l="l" t="t" r="r" b="b"/>
              <a:pathLst>
                <a:path w="7639" h="2216" extrusionOk="0">
                  <a:moveTo>
                    <a:pt x="103" y="1"/>
                  </a:moveTo>
                  <a:lnTo>
                    <a:pt x="1" y="485"/>
                  </a:lnTo>
                  <a:lnTo>
                    <a:pt x="7537" y="2216"/>
                  </a:lnTo>
                  <a:lnTo>
                    <a:pt x="7639" y="1732"/>
                  </a:lnTo>
                  <a:lnTo>
                    <a:pt x="6544" y="1503"/>
                  </a:lnTo>
                  <a:lnTo>
                    <a:pt x="6162" y="1401"/>
                  </a:lnTo>
                  <a:lnTo>
                    <a:pt x="4074" y="917"/>
                  </a:lnTo>
                  <a:lnTo>
                    <a:pt x="3743" y="841"/>
                  </a:lnTo>
                  <a:lnTo>
                    <a:pt x="3769" y="841"/>
                  </a:lnTo>
                  <a:lnTo>
                    <a:pt x="1656" y="357"/>
                  </a:lnTo>
                  <a:lnTo>
                    <a:pt x="1350" y="281"/>
                  </a:lnTo>
                  <a:lnTo>
                    <a:pt x="103"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7110100" y="2708550"/>
              <a:ext cx="105675" cy="159775"/>
            </a:xfrm>
            <a:custGeom>
              <a:avLst/>
              <a:gdLst/>
              <a:ahLst/>
              <a:cxnLst/>
              <a:rect l="l" t="t" r="r" b="b"/>
              <a:pathLst>
                <a:path w="4227" h="6391" extrusionOk="0">
                  <a:moveTo>
                    <a:pt x="51" y="0"/>
                  </a:moveTo>
                  <a:lnTo>
                    <a:pt x="51" y="51"/>
                  </a:lnTo>
                  <a:lnTo>
                    <a:pt x="0" y="280"/>
                  </a:lnTo>
                  <a:lnTo>
                    <a:pt x="229" y="306"/>
                  </a:lnTo>
                  <a:lnTo>
                    <a:pt x="1120" y="637"/>
                  </a:lnTo>
                  <a:lnTo>
                    <a:pt x="1859" y="1044"/>
                  </a:lnTo>
                  <a:lnTo>
                    <a:pt x="2597" y="1680"/>
                  </a:lnTo>
                  <a:lnTo>
                    <a:pt x="3259" y="2571"/>
                  </a:lnTo>
                  <a:lnTo>
                    <a:pt x="3717" y="3794"/>
                  </a:lnTo>
                  <a:lnTo>
                    <a:pt x="3895" y="5372"/>
                  </a:lnTo>
                  <a:lnTo>
                    <a:pt x="3819" y="6314"/>
                  </a:lnTo>
                  <a:lnTo>
                    <a:pt x="4099" y="6390"/>
                  </a:lnTo>
                  <a:lnTo>
                    <a:pt x="4150" y="6212"/>
                  </a:lnTo>
                  <a:lnTo>
                    <a:pt x="4226" y="5117"/>
                  </a:lnTo>
                  <a:lnTo>
                    <a:pt x="4175" y="4124"/>
                  </a:lnTo>
                  <a:lnTo>
                    <a:pt x="3895" y="3030"/>
                  </a:lnTo>
                  <a:lnTo>
                    <a:pt x="3335" y="1935"/>
                  </a:lnTo>
                  <a:lnTo>
                    <a:pt x="2393" y="968"/>
                  </a:lnTo>
                  <a:lnTo>
                    <a:pt x="1375" y="407"/>
                  </a:lnTo>
                  <a:lnTo>
                    <a:pt x="535" y="102"/>
                  </a:lnTo>
                  <a:lnTo>
                    <a:pt x="5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3"/>
            <p:cNvSpPr/>
            <p:nvPr/>
          </p:nvSpPr>
          <p:spPr>
            <a:xfrm>
              <a:off x="7087825" y="2888650"/>
              <a:ext cx="183950" cy="84675"/>
            </a:xfrm>
            <a:custGeom>
              <a:avLst/>
              <a:gdLst/>
              <a:ahLst/>
              <a:cxnLst/>
              <a:rect l="l" t="t" r="r" b="b"/>
              <a:pathLst>
                <a:path w="7358" h="3387" extrusionOk="0">
                  <a:moveTo>
                    <a:pt x="407" y="1"/>
                  </a:moveTo>
                  <a:lnTo>
                    <a:pt x="0" y="1783"/>
                  </a:lnTo>
                  <a:lnTo>
                    <a:pt x="6950" y="3387"/>
                  </a:lnTo>
                  <a:lnTo>
                    <a:pt x="7358" y="1605"/>
                  </a:lnTo>
                  <a:lnTo>
                    <a:pt x="407"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3"/>
            <p:cNvSpPr/>
            <p:nvPr/>
          </p:nvSpPr>
          <p:spPr>
            <a:xfrm>
              <a:off x="7048350" y="2910950"/>
              <a:ext cx="237425" cy="100575"/>
            </a:xfrm>
            <a:custGeom>
              <a:avLst/>
              <a:gdLst/>
              <a:ahLst/>
              <a:cxnLst/>
              <a:rect l="l" t="t" r="r" b="b"/>
              <a:pathLst>
                <a:path w="9497" h="4023" extrusionOk="0">
                  <a:moveTo>
                    <a:pt x="433" y="0"/>
                  </a:moveTo>
                  <a:lnTo>
                    <a:pt x="1" y="1909"/>
                  </a:lnTo>
                  <a:lnTo>
                    <a:pt x="9064" y="4023"/>
                  </a:lnTo>
                  <a:lnTo>
                    <a:pt x="9497" y="2088"/>
                  </a:lnTo>
                  <a:lnTo>
                    <a:pt x="433" y="0"/>
                  </a:lnTo>
                  <a:close/>
                </a:path>
              </a:pathLst>
            </a:custGeom>
            <a:solidFill>
              <a:srgbClr val="F35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7026075" y="2948500"/>
              <a:ext cx="251425" cy="105675"/>
            </a:xfrm>
            <a:custGeom>
              <a:avLst/>
              <a:gdLst/>
              <a:ahLst/>
              <a:cxnLst/>
              <a:rect l="l" t="t" r="r" b="b"/>
              <a:pathLst>
                <a:path w="10057" h="4227" extrusionOk="0">
                  <a:moveTo>
                    <a:pt x="968" y="0"/>
                  </a:moveTo>
                  <a:lnTo>
                    <a:pt x="1" y="4226"/>
                  </a:lnTo>
                  <a:lnTo>
                    <a:pt x="9548" y="4226"/>
                  </a:lnTo>
                  <a:lnTo>
                    <a:pt x="10057" y="2088"/>
                  </a:lnTo>
                  <a:lnTo>
                    <a:pt x="968" y="0"/>
                  </a:lnTo>
                  <a:close/>
                </a:path>
              </a:pathLst>
            </a:custGeom>
            <a:solidFill>
              <a:srgbClr val="CD3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p2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21</a:t>
            </a:fld>
            <a:endParaRPr/>
          </a:p>
        </p:txBody>
      </p:sp>
      <p:sp>
        <p:nvSpPr>
          <p:cNvPr id="2" name="Rectangle 1"/>
          <p:cNvSpPr/>
          <p:nvPr/>
        </p:nvSpPr>
        <p:spPr>
          <a:xfrm>
            <a:off x="41360" y="1185850"/>
            <a:ext cx="7458301" cy="2862322"/>
          </a:xfrm>
          <a:prstGeom prst="rect">
            <a:avLst/>
          </a:prstGeom>
        </p:spPr>
        <p:txBody>
          <a:bodyPr wrap="square">
            <a:spAutoFit/>
          </a:bodyPr>
          <a:lstStyle/>
          <a:p>
            <a:endParaRPr lang="en-GB" sz="1800" dirty="0">
              <a:latin typeface="Comic Sans MS" panose="030F0702030302020204" pitchFamily="66" charset="0"/>
            </a:endParaRPr>
          </a:p>
          <a:p>
            <a:pPr marL="285750" indent="-285750">
              <a:buFont typeface="Arial" panose="020B0604020202020204" pitchFamily="34" charset="0"/>
              <a:buChar char="•"/>
            </a:pPr>
            <a:r>
              <a:rPr lang="en-GB" sz="1800" dirty="0">
                <a:latin typeface="Comic Sans MS" panose="030F0702030302020204" pitchFamily="66" charset="0"/>
              </a:rPr>
              <a:t>Phase 3 introduces twenty-five new graphemes one at a time</a:t>
            </a:r>
            <a:r>
              <a:rPr lang="en-GB" sz="1800" dirty="0" smtClean="0">
                <a:latin typeface="Comic Sans MS" panose="030F0702030302020204" pitchFamily="66" charset="0"/>
              </a:rPr>
              <a:t>.</a:t>
            </a:r>
          </a:p>
          <a:p>
            <a:pPr marL="285750" indent="-285750">
              <a:buFont typeface="Arial" panose="020B0604020202020204" pitchFamily="34" charset="0"/>
              <a:buChar char="•"/>
            </a:pPr>
            <a:endParaRPr lang="en-GB" sz="1800" dirty="0">
              <a:latin typeface="Comic Sans MS" panose="030F0702030302020204" pitchFamily="66" charset="0"/>
            </a:endParaRPr>
          </a:p>
          <a:p>
            <a:pPr marL="285750" indent="-285750">
              <a:buFont typeface="Arial" panose="020B0604020202020204" pitchFamily="34" charset="0"/>
              <a:buChar char="•"/>
            </a:pPr>
            <a:r>
              <a:rPr lang="en-GB" sz="1800" dirty="0" smtClean="0">
                <a:latin typeface="Comic Sans MS" panose="030F0702030302020204" pitchFamily="66" charset="0"/>
              </a:rPr>
              <a:t>Most of these graphemes are digraphs (consisting of two letters).</a:t>
            </a:r>
            <a:endParaRPr lang="en-GB" sz="1800" dirty="0">
              <a:latin typeface="Comic Sans MS" panose="030F0702030302020204" pitchFamily="66" charset="0"/>
            </a:endParaRPr>
          </a:p>
          <a:p>
            <a:endParaRPr lang="en-GB" sz="1800" dirty="0">
              <a:latin typeface="Comic Sans MS" panose="030F0702030302020204" pitchFamily="66" charset="0"/>
            </a:endParaRPr>
          </a:p>
          <a:p>
            <a:pPr marL="285750" indent="-285750">
              <a:buFont typeface="Arial" panose="020B0604020202020204" pitchFamily="34" charset="0"/>
              <a:buChar char="•"/>
            </a:pPr>
            <a:r>
              <a:rPr lang="en-GB" sz="1800" dirty="0">
                <a:latin typeface="Comic Sans MS" panose="030F0702030302020204" pitchFamily="66" charset="0"/>
              </a:rPr>
              <a:t>During Phase 3, children will also learn the letter names and continue to consolidate the sounds learnt in Phase 2.</a:t>
            </a:r>
          </a:p>
          <a:p>
            <a:pPr marL="285750" indent="-285750">
              <a:buFont typeface="Arial" panose="020B0604020202020204" pitchFamily="34" charset="0"/>
              <a:buChar char="•"/>
            </a:pPr>
            <a:endParaRPr lang="en-GB" sz="1800" dirty="0">
              <a:latin typeface="Comic Sans MS" panose="030F0702030302020204" pitchFamily="66" charset="0"/>
            </a:endParaRPr>
          </a:p>
          <a:p>
            <a:pPr marL="285750" indent="-285750">
              <a:buFont typeface="Arial" panose="020B0604020202020204" pitchFamily="34" charset="0"/>
              <a:buChar char="•"/>
            </a:pPr>
            <a:r>
              <a:rPr lang="en-GB" sz="1800" dirty="0">
                <a:latin typeface="Comic Sans MS" panose="030F0702030302020204" pitchFamily="66" charset="0"/>
              </a:rPr>
              <a:t>The children begin learning tricky words (see later).</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960984581"/>
      </p:ext>
    </p:extLst>
  </p:cSld>
  <p:clrMapOvr>
    <a:masterClrMapping/>
  </p:clrMapOvr>
  <p:transition advTm="2260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25"/>
          <p:cNvSpPr txBox="1">
            <a:spLocks noGrp="1"/>
          </p:cNvSpPr>
          <p:nvPr>
            <p:ph type="ctrTitle" idx="4294967295"/>
          </p:nvPr>
        </p:nvSpPr>
        <p:spPr>
          <a:xfrm>
            <a:off x="685800" y="1811942"/>
            <a:ext cx="77724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9600" dirty="0"/>
              <a:t>89,526,124</a:t>
            </a:r>
            <a:endParaRPr sz="9600" dirty="0"/>
          </a:p>
        </p:txBody>
      </p:sp>
      <p:sp>
        <p:nvSpPr>
          <p:cNvPr id="552" name="Google Shape;552;p25"/>
          <p:cNvSpPr txBox="1">
            <a:spLocks noGrp="1"/>
          </p:cNvSpPr>
          <p:nvPr>
            <p:ph type="subTitle" idx="4294967295"/>
          </p:nvPr>
        </p:nvSpPr>
        <p:spPr>
          <a:xfrm>
            <a:off x="685800" y="2763850"/>
            <a:ext cx="4203000" cy="78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solidFill>
                  <a:srgbClr val="FFFFFF"/>
                </a:solidFill>
              </a:rPr>
              <a:t>Whoa! That’s a big number, aren’t you proud?</a:t>
            </a:r>
            <a:endParaRPr dirty="0">
              <a:solidFill>
                <a:srgbClr val="FFFFFF"/>
              </a:solidFill>
            </a:endParaRPr>
          </a:p>
        </p:txBody>
      </p:sp>
      <p:grpSp>
        <p:nvGrpSpPr>
          <p:cNvPr id="553" name="Google Shape;553;p25"/>
          <p:cNvGrpSpPr/>
          <p:nvPr/>
        </p:nvGrpSpPr>
        <p:grpSpPr>
          <a:xfrm flipH="1">
            <a:off x="7494560" y="3753778"/>
            <a:ext cx="1649444" cy="1389731"/>
            <a:chOff x="2062875" y="394325"/>
            <a:chExt cx="1394525" cy="1174950"/>
          </a:xfrm>
        </p:grpSpPr>
        <p:sp>
          <p:nvSpPr>
            <p:cNvPr id="554" name="Google Shape;554;p25"/>
            <p:cNvSpPr/>
            <p:nvPr/>
          </p:nvSpPr>
          <p:spPr>
            <a:xfrm>
              <a:off x="2154525" y="1037175"/>
              <a:ext cx="357725" cy="437275"/>
            </a:xfrm>
            <a:custGeom>
              <a:avLst/>
              <a:gdLst/>
              <a:ahLst/>
              <a:cxnLst/>
              <a:rect l="l" t="t" r="r" b="b"/>
              <a:pathLst>
                <a:path w="14309" h="17491" extrusionOk="0">
                  <a:moveTo>
                    <a:pt x="1706" y="0"/>
                  </a:moveTo>
                  <a:lnTo>
                    <a:pt x="1" y="17491"/>
                  </a:lnTo>
                  <a:lnTo>
                    <a:pt x="14308" y="17491"/>
                  </a:lnTo>
                  <a:lnTo>
                    <a:pt x="14308" y="0"/>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5"/>
            <p:cNvSpPr/>
            <p:nvPr/>
          </p:nvSpPr>
          <p:spPr>
            <a:xfrm>
              <a:off x="2652250" y="1037175"/>
              <a:ext cx="357075" cy="437275"/>
            </a:xfrm>
            <a:custGeom>
              <a:avLst/>
              <a:gdLst/>
              <a:ahLst/>
              <a:cxnLst/>
              <a:rect l="l" t="t" r="r" b="b"/>
              <a:pathLst>
                <a:path w="14283" h="17491" extrusionOk="0">
                  <a:moveTo>
                    <a:pt x="0" y="0"/>
                  </a:moveTo>
                  <a:lnTo>
                    <a:pt x="0" y="17491"/>
                  </a:lnTo>
                  <a:lnTo>
                    <a:pt x="14283" y="17491"/>
                  </a:lnTo>
                  <a:lnTo>
                    <a:pt x="12603" y="0"/>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5"/>
            <p:cNvSpPr/>
            <p:nvPr/>
          </p:nvSpPr>
          <p:spPr>
            <a:xfrm>
              <a:off x="2177450" y="866600"/>
              <a:ext cx="68125" cy="190975"/>
            </a:xfrm>
            <a:custGeom>
              <a:avLst/>
              <a:gdLst/>
              <a:ahLst/>
              <a:cxnLst/>
              <a:rect l="l" t="t" r="r" b="b"/>
              <a:pathLst>
                <a:path w="2725" h="7639" extrusionOk="0">
                  <a:moveTo>
                    <a:pt x="2724" y="0"/>
                  </a:moveTo>
                  <a:lnTo>
                    <a:pt x="2164" y="51"/>
                  </a:lnTo>
                  <a:lnTo>
                    <a:pt x="1197" y="459"/>
                  </a:lnTo>
                  <a:lnTo>
                    <a:pt x="458" y="1197"/>
                  </a:lnTo>
                  <a:lnTo>
                    <a:pt x="26" y="2190"/>
                  </a:lnTo>
                  <a:lnTo>
                    <a:pt x="0" y="2750"/>
                  </a:lnTo>
                  <a:lnTo>
                    <a:pt x="0" y="4914"/>
                  </a:lnTo>
                  <a:lnTo>
                    <a:pt x="26" y="5474"/>
                  </a:lnTo>
                  <a:lnTo>
                    <a:pt x="458" y="6467"/>
                  </a:lnTo>
                  <a:lnTo>
                    <a:pt x="1197" y="7205"/>
                  </a:lnTo>
                  <a:lnTo>
                    <a:pt x="2164" y="7613"/>
                  </a:lnTo>
                  <a:lnTo>
                    <a:pt x="2724" y="7638"/>
                  </a:lnTo>
                  <a:lnTo>
                    <a:pt x="2724"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5"/>
            <p:cNvSpPr/>
            <p:nvPr/>
          </p:nvSpPr>
          <p:spPr>
            <a:xfrm>
              <a:off x="2922100" y="866600"/>
              <a:ext cx="68150" cy="190975"/>
            </a:xfrm>
            <a:custGeom>
              <a:avLst/>
              <a:gdLst/>
              <a:ahLst/>
              <a:cxnLst/>
              <a:rect l="l" t="t" r="r" b="b"/>
              <a:pathLst>
                <a:path w="2726" h="7639" extrusionOk="0">
                  <a:moveTo>
                    <a:pt x="1" y="0"/>
                  </a:moveTo>
                  <a:lnTo>
                    <a:pt x="1" y="7638"/>
                  </a:lnTo>
                  <a:lnTo>
                    <a:pt x="561" y="7613"/>
                  </a:lnTo>
                  <a:lnTo>
                    <a:pt x="1528" y="7205"/>
                  </a:lnTo>
                  <a:lnTo>
                    <a:pt x="2267" y="6467"/>
                  </a:lnTo>
                  <a:lnTo>
                    <a:pt x="2700" y="5474"/>
                  </a:lnTo>
                  <a:lnTo>
                    <a:pt x="2725" y="4914"/>
                  </a:lnTo>
                  <a:lnTo>
                    <a:pt x="2725" y="2750"/>
                  </a:lnTo>
                  <a:lnTo>
                    <a:pt x="2700" y="2190"/>
                  </a:lnTo>
                  <a:lnTo>
                    <a:pt x="2267" y="1197"/>
                  </a:lnTo>
                  <a:lnTo>
                    <a:pt x="1528" y="459"/>
                  </a:lnTo>
                  <a:lnTo>
                    <a:pt x="561" y="51"/>
                  </a:lnTo>
                  <a:lnTo>
                    <a:pt x="1"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5"/>
            <p:cNvSpPr/>
            <p:nvPr/>
          </p:nvSpPr>
          <p:spPr>
            <a:xfrm>
              <a:off x="2479125" y="1254850"/>
              <a:ext cx="210050" cy="264150"/>
            </a:xfrm>
            <a:custGeom>
              <a:avLst/>
              <a:gdLst/>
              <a:ahLst/>
              <a:cxnLst/>
              <a:rect l="l" t="t" r="r" b="b"/>
              <a:pathLst>
                <a:path w="8402" h="10566" extrusionOk="0">
                  <a:moveTo>
                    <a:pt x="1" y="0"/>
                  </a:moveTo>
                  <a:lnTo>
                    <a:pt x="1" y="10566"/>
                  </a:lnTo>
                  <a:lnTo>
                    <a:pt x="8402" y="10566"/>
                  </a:lnTo>
                  <a:lnTo>
                    <a:pt x="8402"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5"/>
            <p:cNvSpPr/>
            <p:nvPr/>
          </p:nvSpPr>
          <p:spPr>
            <a:xfrm>
              <a:off x="223345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5" y="5627"/>
                  </a:lnTo>
                  <a:lnTo>
                    <a:pt x="2012" y="6747"/>
                  </a:lnTo>
                  <a:lnTo>
                    <a:pt x="1375" y="7944"/>
                  </a:lnTo>
                  <a:lnTo>
                    <a:pt x="841" y="9191"/>
                  </a:lnTo>
                  <a:lnTo>
                    <a:pt x="433" y="10515"/>
                  </a:lnTo>
                  <a:lnTo>
                    <a:pt x="153" y="11890"/>
                  </a:lnTo>
                  <a:lnTo>
                    <a:pt x="0" y="13316"/>
                  </a:lnTo>
                  <a:lnTo>
                    <a:pt x="0" y="14028"/>
                  </a:lnTo>
                  <a:lnTo>
                    <a:pt x="0" y="21004"/>
                  </a:lnTo>
                  <a:lnTo>
                    <a:pt x="0" y="21717"/>
                  </a:lnTo>
                  <a:lnTo>
                    <a:pt x="153" y="23143"/>
                  </a:lnTo>
                  <a:lnTo>
                    <a:pt x="433" y="24517"/>
                  </a:lnTo>
                  <a:lnTo>
                    <a:pt x="841" y="25841"/>
                  </a:lnTo>
                  <a:lnTo>
                    <a:pt x="1375" y="27089"/>
                  </a:lnTo>
                  <a:lnTo>
                    <a:pt x="2012" y="28285"/>
                  </a:lnTo>
                  <a:lnTo>
                    <a:pt x="2775"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7" y="33657"/>
                  </a:lnTo>
                  <a:lnTo>
                    <a:pt x="21284" y="32995"/>
                  </a:lnTo>
                  <a:lnTo>
                    <a:pt x="22404" y="32257"/>
                  </a:lnTo>
                  <a:lnTo>
                    <a:pt x="23448" y="31391"/>
                  </a:lnTo>
                  <a:lnTo>
                    <a:pt x="24390" y="30449"/>
                  </a:lnTo>
                  <a:lnTo>
                    <a:pt x="25256" y="29405"/>
                  </a:lnTo>
                  <a:lnTo>
                    <a:pt x="26019"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19" y="6747"/>
                  </a:lnTo>
                  <a:lnTo>
                    <a:pt x="25256" y="5627"/>
                  </a:lnTo>
                  <a:lnTo>
                    <a:pt x="24390" y="4583"/>
                  </a:lnTo>
                  <a:lnTo>
                    <a:pt x="23448" y="3641"/>
                  </a:lnTo>
                  <a:lnTo>
                    <a:pt x="22404" y="2776"/>
                  </a:lnTo>
                  <a:lnTo>
                    <a:pt x="21284" y="2037"/>
                  </a:lnTo>
                  <a:lnTo>
                    <a:pt x="20087" y="1375"/>
                  </a:lnTo>
                  <a:lnTo>
                    <a:pt x="18840" y="841"/>
                  </a:lnTo>
                  <a:lnTo>
                    <a:pt x="17516" y="433"/>
                  </a:lnTo>
                  <a:lnTo>
                    <a:pt x="16167" y="153"/>
                  </a:lnTo>
                  <a:lnTo>
                    <a:pt x="14741" y="26"/>
                  </a:lnTo>
                  <a:lnTo>
                    <a:pt x="14028" y="1"/>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5"/>
            <p:cNvSpPr/>
            <p:nvPr/>
          </p:nvSpPr>
          <p:spPr>
            <a:xfrm>
              <a:off x="2358200" y="933425"/>
              <a:ext cx="91050" cy="90400"/>
            </a:xfrm>
            <a:custGeom>
              <a:avLst/>
              <a:gdLst/>
              <a:ahLst/>
              <a:cxnLst/>
              <a:rect l="l" t="t" r="r" b="b"/>
              <a:pathLst>
                <a:path w="3642" h="3616" extrusionOk="0">
                  <a:moveTo>
                    <a:pt x="1808" y="1"/>
                  </a:moveTo>
                  <a:lnTo>
                    <a:pt x="1452" y="26"/>
                  </a:lnTo>
                  <a:lnTo>
                    <a:pt x="790" y="281"/>
                  </a:lnTo>
                  <a:lnTo>
                    <a:pt x="306" y="790"/>
                  </a:lnTo>
                  <a:lnTo>
                    <a:pt x="26" y="1426"/>
                  </a:lnTo>
                  <a:lnTo>
                    <a:pt x="0"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5"/>
            <p:cNvSpPr/>
            <p:nvPr/>
          </p:nvSpPr>
          <p:spPr>
            <a:xfrm>
              <a:off x="271845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1" y="3310"/>
                  </a:lnTo>
                  <a:lnTo>
                    <a:pt x="3335" y="2827"/>
                  </a:lnTo>
                  <a:lnTo>
                    <a:pt x="3615" y="2165"/>
                  </a:lnTo>
                  <a:lnTo>
                    <a:pt x="3641" y="1808"/>
                  </a:lnTo>
                  <a:lnTo>
                    <a:pt x="3615" y="1426"/>
                  </a:lnTo>
                  <a:lnTo>
                    <a:pt x="3335" y="790"/>
                  </a:lnTo>
                  <a:lnTo>
                    <a:pt x="2851" y="281"/>
                  </a:lnTo>
                  <a:lnTo>
                    <a:pt x="2190" y="26"/>
                  </a:lnTo>
                  <a:lnTo>
                    <a:pt x="1833"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5"/>
            <p:cNvSpPr/>
            <p:nvPr/>
          </p:nvSpPr>
          <p:spPr>
            <a:xfrm>
              <a:off x="206287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0" y="8402"/>
                  </a:lnTo>
                  <a:lnTo>
                    <a:pt x="41677" y="8402"/>
                  </a:lnTo>
                  <a:lnTo>
                    <a:pt x="41142" y="7485"/>
                  </a:lnTo>
                  <a:lnTo>
                    <a:pt x="39996" y="5805"/>
                  </a:lnTo>
                  <a:lnTo>
                    <a:pt x="38774" y="4303"/>
                  </a:lnTo>
                  <a:lnTo>
                    <a:pt x="37450" y="2979"/>
                  </a:lnTo>
                  <a:lnTo>
                    <a:pt x="35999" y="1910"/>
                  </a:lnTo>
                  <a:lnTo>
                    <a:pt x="34370" y="1070"/>
                  </a:lnTo>
                  <a:lnTo>
                    <a:pt x="32562" y="484"/>
                  </a:lnTo>
                  <a:lnTo>
                    <a:pt x="30500" y="179"/>
                  </a:lnTo>
                  <a:lnTo>
                    <a:pt x="29380" y="153"/>
                  </a:lnTo>
                  <a:lnTo>
                    <a:pt x="25052" y="1"/>
                  </a:lnTo>
                  <a:lnTo>
                    <a:pt x="25027" y="433"/>
                  </a:lnTo>
                  <a:lnTo>
                    <a:pt x="24874" y="1248"/>
                  </a:lnTo>
                  <a:lnTo>
                    <a:pt x="24543" y="2012"/>
                  </a:lnTo>
                  <a:lnTo>
                    <a:pt x="24085" y="2674"/>
                  </a:lnTo>
                  <a:lnTo>
                    <a:pt x="23524" y="3259"/>
                  </a:lnTo>
                  <a:lnTo>
                    <a:pt x="22863" y="3692"/>
                  </a:lnTo>
                  <a:lnTo>
                    <a:pt x="22099" y="4023"/>
                  </a:lnTo>
                  <a:lnTo>
                    <a:pt x="21284" y="4201"/>
                  </a:lnTo>
                  <a:lnTo>
                    <a:pt x="20418" y="4201"/>
                  </a:lnTo>
                  <a:lnTo>
                    <a:pt x="19578" y="4023"/>
                  </a:lnTo>
                  <a:lnTo>
                    <a:pt x="18840" y="3692"/>
                  </a:lnTo>
                  <a:lnTo>
                    <a:pt x="18153" y="3259"/>
                  </a:lnTo>
                  <a:lnTo>
                    <a:pt x="17593" y="2674"/>
                  </a:lnTo>
                  <a:lnTo>
                    <a:pt x="17134" y="2012"/>
                  </a:lnTo>
                  <a:lnTo>
                    <a:pt x="16803" y="1248"/>
                  </a:lnTo>
                  <a:lnTo>
                    <a:pt x="16651" y="433"/>
                  </a:lnTo>
                  <a:lnTo>
                    <a:pt x="16625"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5"/>
            <p:cNvSpPr/>
            <p:nvPr/>
          </p:nvSpPr>
          <p:spPr>
            <a:xfrm>
              <a:off x="2439675" y="1359225"/>
              <a:ext cx="288325" cy="148950"/>
            </a:xfrm>
            <a:custGeom>
              <a:avLst/>
              <a:gdLst/>
              <a:ahLst/>
              <a:cxnLst/>
              <a:rect l="l" t="t" r="r" b="b"/>
              <a:pathLst>
                <a:path w="11533"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5"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2" y="3259"/>
                  </a:lnTo>
                  <a:lnTo>
                    <a:pt x="7791" y="3692"/>
                  </a:lnTo>
                  <a:lnTo>
                    <a:pt x="7027" y="4023"/>
                  </a:lnTo>
                  <a:lnTo>
                    <a:pt x="6212" y="4201"/>
                  </a:lnTo>
                  <a:lnTo>
                    <a:pt x="5346" y="4201"/>
                  </a:lnTo>
                  <a:lnTo>
                    <a:pt x="4506" y="4023"/>
                  </a:lnTo>
                  <a:lnTo>
                    <a:pt x="3768" y="3692"/>
                  </a:lnTo>
                  <a:lnTo>
                    <a:pt x="3081" y="3259"/>
                  </a:lnTo>
                  <a:lnTo>
                    <a:pt x="2521" y="2674"/>
                  </a:lnTo>
                  <a:lnTo>
                    <a:pt x="2062" y="2012"/>
                  </a:lnTo>
                  <a:lnTo>
                    <a:pt x="1731" y="1248"/>
                  </a:lnTo>
                  <a:lnTo>
                    <a:pt x="1579" y="433"/>
                  </a:lnTo>
                  <a:lnTo>
                    <a:pt x="1553" y="1"/>
                  </a:lnTo>
                  <a:close/>
                </a:path>
              </a:pathLst>
            </a:custGeom>
            <a:solidFill>
              <a:srgbClr val="E5C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5"/>
            <p:cNvSpPr/>
            <p:nvPr/>
          </p:nvSpPr>
          <p:spPr>
            <a:xfrm>
              <a:off x="2540875" y="974800"/>
              <a:ext cx="82125" cy="119675"/>
            </a:xfrm>
            <a:custGeom>
              <a:avLst/>
              <a:gdLst/>
              <a:ahLst/>
              <a:cxnLst/>
              <a:rect l="l" t="t" r="r" b="b"/>
              <a:pathLst>
                <a:path w="3285" h="4787" extrusionOk="0">
                  <a:moveTo>
                    <a:pt x="1553" y="0"/>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0"/>
                  </a:lnTo>
                  <a:close/>
                </a:path>
              </a:pathLst>
            </a:custGeom>
            <a:solidFill>
              <a:srgbClr val="D3A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5"/>
            <p:cNvSpPr/>
            <p:nvPr/>
          </p:nvSpPr>
          <p:spPr>
            <a:xfrm>
              <a:off x="2540875" y="1083625"/>
              <a:ext cx="82125" cy="37575"/>
            </a:xfrm>
            <a:custGeom>
              <a:avLst/>
              <a:gdLst/>
              <a:ahLst/>
              <a:cxnLst/>
              <a:rect l="l" t="t" r="r" b="b"/>
              <a:pathLst>
                <a:path w="3285" h="1503" extrusionOk="0">
                  <a:moveTo>
                    <a:pt x="0" y="1"/>
                  </a:moveTo>
                  <a:lnTo>
                    <a:pt x="0" y="306"/>
                  </a:lnTo>
                  <a:lnTo>
                    <a:pt x="280" y="841"/>
                  </a:lnTo>
                  <a:lnTo>
                    <a:pt x="764" y="1248"/>
                  </a:lnTo>
                  <a:lnTo>
                    <a:pt x="1298" y="1477"/>
                  </a:lnTo>
                  <a:lnTo>
                    <a:pt x="1528" y="1503"/>
                  </a:lnTo>
                  <a:lnTo>
                    <a:pt x="1782" y="1503"/>
                  </a:lnTo>
                  <a:lnTo>
                    <a:pt x="2011" y="1477"/>
                  </a:lnTo>
                  <a:lnTo>
                    <a:pt x="2521" y="1248"/>
                  </a:lnTo>
                  <a:lnTo>
                    <a:pt x="3004" y="841"/>
                  </a:lnTo>
                  <a:lnTo>
                    <a:pt x="3284" y="306"/>
                  </a:lnTo>
                  <a:lnTo>
                    <a:pt x="3284" y="1"/>
                  </a:lnTo>
                  <a:lnTo>
                    <a:pt x="2902" y="205"/>
                  </a:lnTo>
                  <a:lnTo>
                    <a:pt x="2062" y="434"/>
                  </a:lnTo>
                  <a:lnTo>
                    <a:pt x="1222" y="434"/>
                  </a:lnTo>
                  <a:lnTo>
                    <a:pt x="407" y="205"/>
                  </a:lnTo>
                  <a:lnTo>
                    <a:pt x="0"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5"/>
            <p:cNvSpPr/>
            <p:nvPr/>
          </p:nvSpPr>
          <p:spPr>
            <a:xfrm>
              <a:off x="2377300" y="949350"/>
              <a:ext cx="26100" cy="26100"/>
            </a:xfrm>
            <a:custGeom>
              <a:avLst/>
              <a:gdLst/>
              <a:ahLst/>
              <a:cxnLst/>
              <a:rect l="l" t="t" r="r" b="b"/>
              <a:pathLst>
                <a:path w="1044" h="1044" extrusionOk="0">
                  <a:moveTo>
                    <a:pt x="509" y="0"/>
                  </a:moveTo>
                  <a:lnTo>
                    <a:pt x="306" y="26"/>
                  </a:lnTo>
                  <a:lnTo>
                    <a:pt x="26" y="306"/>
                  </a:lnTo>
                  <a:lnTo>
                    <a:pt x="0" y="509"/>
                  </a:lnTo>
                  <a:lnTo>
                    <a:pt x="26" y="738"/>
                  </a:lnTo>
                  <a:lnTo>
                    <a:pt x="306" y="1018"/>
                  </a:lnTo>
                  <a:lnTo>
                    <a:pt x="509" y="1044"/>
                  </a:lnTo>
                  <a:lnTo>
                    <a:pt x="738" y="1018"/>
                  </a:lnTo>
                  <a:lnTo>
                    <a:pt x="1019" y="738"/>
                  </a:lnTo>
                  <a:lnTo>
                    <a:pt x="1044" y="509"/>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5"/>
            <p:cNvSpPr/>
            <p:nvPr/>
          </p:nvSpPr>
          <p:spPr>
            <a:xfrm>
              <a:off x="2737525" y="949350"/>
              <a:ext cx="26775" cy="26100"/>
            </a:xfrm>
            <a:custGeom>
              <a:avLst/>
              <a:gdLst/>
              <a:ahLst/>
              <a:cxnLst/>
              <a:rect l="l" t="t" r="r" b="b"/>
              <a:pathLst>
                <a:path w="1071" h="1044" extrusionOk="0">
                  <a:moveTo>
                    <a:pt x="535" y="0"/>
                  </a:moveTo>
                  <a:lnTo>
                    <a:pt x="332" y="26"/>
                  </a:lnTo>
                  <a:lnTo>
                    <a:pt x="26" y="306"/>
                  </a:lnTo>
                  <a:lnTo>
                    <a:pt x="1" y="509"/>
                  </a:lnTo>
                  <a:lnTo>
                    <a:pt x="26" y="738"/>
                  </a:lnTo>
                  <a:lnTo>
                    <a:pt x="332" y="1018"/>
                  </a:lnTo>
                  <a:lnTo>
                    <a:pt x="535" y="1044"/>
                  </a:lnTo>
                  <a:lnTo>
                    <a:pt x="739" y="1018"/>
                  </a:lnTo>
                  <a:lnTo>
                    <a:pt x="1045" y="738"/>
                  </a:lnTo>
                  <a:lnTo>
                    <a:pt x="1070" y="509"/>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5"/>
            <p:cNvSpPr/>
            <p:nvPr/>
          </p:nvSpPr>
          <p:spPr>
            <a:xfrm>
              <a:off x="2330825" y="1037175"/>
              <a:ext cx="145775" cy="68750"/>
            </a:xfrm>
            <a:custGeom>
              <a:avLst/>
              <a:gdLst/>
              <a:ahLst/>
              <a:cxnLst/>
              <a:rect l="l" t="t" r="r" b="b"/>
              <a:pathLst>
                <a:path w="5831" h="2750" extrusionOk="0">
                  <a:moveTo>
                    <a:pt x="1350" y="0"/>
                  </a:moveTo>
                  <a:lnTo>
                    <a:pt x="1095" y="26"/>
                  </a:lnTo>
                  <a:lnTo>
                    <a:pt x="586" y="229"/>
                  </a:lnTo>
                  <a:lnTo>
                    <a:pt x="230" y="611"/>
                  </a:lnTo>
                  <a:lnTo>
                    <a:pt x="1" y="1095"/>
                  </a:lnTo>
                  <a:lnTo>
                    <a:pt x="1" y="1375"/>
                  </a:lnTo>
                  <a:lnTo>
                    <a:pt x="1" y="1655"/>
                  </a:lnTo>
                  <a:lnTo>
                    <a:pt x="230" y="2164"/>
                  </a:lnTo>
                  <a:lnTo>
                    <a:pt x="586" y="2521"/>
                  </a:lnTo>
                  <a:lnTo>
                    <a:pt x="1095"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5"/>
            <p:cNvSpPr/>
            <p:nvPr/>
          </p:nvSpPr>
          <p:spPr>
            <a:xfrm>
              <a:off x="2691075" y="1037175"/>
              <a:ext cx="146400" cy="68750"/>
            </a:xfrm>
            <a:custGeom>
              <a:avLst/>
              <a:gdLst/>
              <a:ahLst/>
              <a:cxnLst/>
              <a:rect l="l" t="t" r="r" b="b"/>
              <a:pathLst>
                <a:path w="5856" h="2750" extrusionOk="0">
                  <a:moveTo>
                    <a:pt x="1375" y="0"/>
                  </a:moveTo>
                  <a:lnTo>
                    <a:pt x="1095" y="26"/>
                  </a:lnTo>
                  <a:lnTo>
                    <a:pt x="611" y="229"/>
                  </a:lnTo>
                  <a:lnTo>
                    <a:pt x="229" y="611"/>
                  </a:lnTo>
                  <a:lnTo>
                    <a:pt x="26" y="1095"/>
                  </a:lnTo>
                  <a:lnTo>
                    <a:pt x="0" y="1375"/>
                  </a:lnTo>
                  <a:lnTo>
                    <a:pt x="26" y="1655"/>
                  </a:lnTo>
                  <a:lnTo>
                    <a:pt x="229" y="2164"/>
                  </a:lnTo>
                  <a:lnTo>
                    <a:pt x="611" y="2521"/>
                  </a:lnTo>
                  <a:lnTo>
                    <a:pt x="1095" y="2750"/>
                  </a:lnTo>
                  <a:lnTo>
                    <a:pt x="4761" y="2750"/>
                  </a:lnTo>
                  <a:lnTo>
                    <a:pt x="5245" y="2521"/>
                  </a:lnTo>
                  <a:lnTo>
                    <a:pt x="5627" y="2164"/>
                  </a:lnTo>
                  <a:lnTo>
                    <a:pt x="5830" y="1655"/>
                  </a:lnTo>
                  <a:lnTo>
                    <a:pt x="5856" y="1375"/>
                  </a:lnTo>
                  <a:lnTo>
                    <a:pt x="5830" y="1095"/>
                  </a:lnTo>
                  <a:lnTo>
                    <a:pt x="5627" y="611"/>
                  </a:lnTo>
                  <a:lnTo>
                    <a:pt x="5245" y="229"/>
                  </a:lnTo>
                  <a:lnTo>
                    <a:pt x="4761" y="26"/>
                  </a:lnTo>
                  <a:lnTo>
                    <a:pt x="4481"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5"/>
            <p:cNvSpPr/>
            <p:nvPr/>
          </p:nvSpPr>
          <p:spPr>
            <a:xfrm>
              <a:off x="2188250" y="394325"/>
              <a:ext cx="791175" cy="526400"/>
            </a:xfrm>
            <a:custGeom>
              <a:avLst/>
              <a:gdLst/>
              <a:ahLst/>
              <a:cxnLst/>
              <a:rect l="l" t="t" r="r" b="b"/>
              <a:pathLst>
                <a:path w="31647" h="21056" extrusionOk="0">
                  <a:moveTo>
                    <a:pt x="15836" y="1"/>
                  </a:moveTo>
                  <a:lnTo>
                    <a:pt x="15022" y="26"/>
                  </a:lnTo>
                  <a:lnTo>
                    <a:pt x="13418" y="179"/>
                  </a:lnTo>
                  <a:lnTo>
                    <a:pt x="11865" y="510"/>
                  </a:lnTo>
                  <a:lnTo>
                    <a:pt x="10388" y="968"/>
                  </a:lnTo>
                  <a:lnTo>
                    <a:pt x="8962" y="1554"/>
                  </a:lnTo>
                  <a:lnTo>
                    <a:pt x="7613" y="2292"/>
                  </a:lnTo>
                  <a:lnTo>
                    <a:pt x="6366" y="3158"/>
                  </a:lnTo>
                  <a:lnTo>
                    <a:pt x="5194" y="4125"/>
                  </a:lnTo>
                  <a:lnTo>
                    <a:pt x="4100" y="5195"/>
                  </a:lnTo>
                  <a:lnTo>
                    <a:pt x="3132" y="6366"/>
                  </a:lnTo>
                  <a:lnTo>
                    <a:pt x="2292" y="7639"/>
                  </a:lnTo>
                  <a:lnTo>
                    <a:pt x="1554" y="8988"/>
                  </a:lnTo>
                  <a:lnTo>
                    <a:pt x="943" y="10388"/>
                  </a:lnTo>
                  <a:lnTo>
                    <a:pt x="485" y="11890"/>
                  </a:lnTo>
                  <a:lnTo>
                    <a:pt x="179" y="13418"/>
                  </a:lnTo>
                  <a:lnTo>
                    <a:pt x="1" y="15022"/>
                  </a:lnTo>
                  <a:lnTo>
                    <a:pt x="1" y="15836"/>
                  </a:lnTo>
                  <a:lnTo>
                    <a:pt x="1" y="21055"/>
                  </a:lnTo>
                  <a:lnTo>
                    <a:pt x="739" y="20597"/>
                  </a:lnTo>
                  <a:lnTo>
                    <a:pt x="2954" y="19044"/>
                  </a:lnTo>
                  <a:lnTo>
                    <a:pt x="5704" y="16702"/>
                  </a:lnTo>
                  <a:lnTo>
                    <a:pt x="7893" y="14411"/>
                  </a:lnTo>
                  <a:lnTo>
                    <a:pt x="9293" y="12654"/>
                  </a:lnTo>
                  <a:lnTo>
                    <a:pt x="9955" y="11687"/>
                  </a:lnTo>
                  <a:lnTo>
                    <a:pt x="10006" y="11839"/>
                  </a:lnTo>
                  <a:lnTo>
                    <a:pt x="10592" y="12883"/>
                  </a:lnTo>
                  <a:lnTo>
                    <a:pt x="11279" y="13825"/>
                  </a:lnTo>
                  <a:lnTo>
                    <a:pt x="12247" y="14894"/>
                  </a:lnTo>
                  <a:lnTo>
                    <a:pt x="13570" y="15989"/>
                  </a:lnTo>
                  <a:lnTo>
                    <a:pt x="15276" y="17007"/>
                  </a:lnTo>
                  <a:lnTo>
                    <a:pt x="17415" y="17822"/>
                  </a:lnTo>
                  <a:lnTo>
                    <a:pt x="18662" y="18102"/>
                  </a:lnTo>
                  <a:lnTo>
                    <a:pt x="18713" y="17440"/>
                  </a:lnTo>
                  <a:lnTo>
                    <a:pt x="18611" y="14971"/>
                  </a:lnTo>
                  <a:lnTo>
                    <a:pt x="18739" y="15098"/>
                  </a:lnTo>
                  <a:lnTo>
                    <a:pt x="20393" y="16346"/>
                  </a:lnTo>
                  <a:lnTo>
                    <a:pt x="22736" y="17720"/>
                  </a:lnTo>
                  <a:lnTo>
                    <a:pt x="24772" y="18662"/>
                  </a:lnTo>
                  <a:lnTo>
                    <a:pt x="27216" y="19579"/>
                  </a:lnTo>
                  <a:lnTo>
                    <a:pt x="30068" y="20368"/>
                  </a:lnTo>
                  <a:lnTo>
                    <a:pt x="31646" y="20674"/>
                  </a:lnTo>
                  <a:lnTo>
                    <a:pt x="31646" y="15836"/>
                  </a:lnTo>
                  <a:lnTo>
                    <a:pt x="31646" y="15022"/>
                  </a:lnTo>
                  <a:lnTo>
                    <a:pt x="31468" y="13418"/>
                  </a:lnTo>
                  <a:lnTo>
                    <a:pt x="31163" y="11890"/>
                  </a:lnTo>
                  <a:lnTo>
                    <a:pt x="30704" y="10388"/>
                  </a:lnTo>
                  <a:lnTo>
                    <a:pt x="30093" y="8988"/>
                  </a:lnTo>
                  <a:lnTo>
                    <a:pt x="29355" y="7639"/>
                  </a:lnTo>
                  <a:lnTo>
                    <a:pt x="28515" y="6366"/>
                  </a:lnTo>
                  <a:lnTo>
                    <a:pt x="27547" y="5195"/>
                  </a:lnTo>
                  <a:lnTo>
                    <a:pt x="26478" y="4125"/>
                  </a:lnTo>
                  <a:lnTo>
                    <a:pt x="25282" y="3158"/>
                  </a:lnTo>
                  <a:lnTo>
                    <a:pt x="24034" y="2292"/>
                  </a:lnTo>
                  <a:lnTo>
                    <a:pt x="22685" y="1554"/>
                  </a:lnTo>
                  <a:lnTo>
                    <a:pt x="21259" y="968"/>
                  </a:lnTo>
                  <a:lnTo>
                    <a:pt x="19782" y="510"/>
                  </a:lnTo>
                  <a:lnTo>
                    <a:pt x="18229" y="179"/>
                  </a:lnTo>
                  <a:lnTo>
                    <a:pt x="16651"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5"/>
            <p:cNvSpPr/>
            <p:nvPr/>
          </p:nvSpPr>
          <p:spPr>
            <a:xfrm>
              <a:off x="2348025" y="857050"/>
              <a:ext cx="110750" cy="21675"/>
            </a:xfrm>
            <a:custGeom>
              <a:avLst/>
              <a:gdLst/>
              <a:ahLst/>
              <a:cxnLst/>
              <a:rect l="l" t="t" r="r" b="b"/>
              <a:pathLst>
                <a:path w="4430" h="867" fill="none" extrusionOk="0">
                  <a:moveTo>
                    <a:pt x="4430" y="866"/>
                  </a:moveTo>
                  <a:lnTo>
                    <a:pt x="4201" y="662"/>
                  </a:lnTo>
                  <a:lnTo>
                    <a:pt x="3666" y="306"/>
                  </a:lnTo>
                  <a:lnTo>
                    <a:pt x="2826" y="1"/>
                  </a:lnTo>
                  <a:lnTo>
                    <a:pt x="1629" y="1"/>
                  </a:lnTo>
                  <a:lnTo>
                    <a:pt x="764" y="306"/>
                  </a:lnTo>
                  <a:lnTo>
                    <a:pt x="255"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5"/>
            <p:cNvSpPr/>
            <p:nvPr/>
          </p:nvSpPr>
          <p:spPr>
            <a:xfrm>
              <a:off x="2708900" y="857050"/>
              <a:ext cx="110775" cy="21675"/>
            </a:xfrm>
            <a:custGeom>
              <a:avLst/>
              <a:gdLst/>
              <a:ahLst/>
              <a:cxnLst/>
              <a:rect l="l" t="t" r="r" b="b"/>
              <a:pathLst>
                <a:path w="4431" h="867" fill="none" extrusionOk="0">
                  <a:moveTo>
                    <a:pt x="4430" y="866"/>
                  </a:moveTo>
                  <a:lnTo>
                    <a:pt x="4175" y="662"/>
                  </a:lnTo>
                  <a:lnTo>
                    <a:pt x="3666" y="306"/>
                  </a:lnTo>
                  <a:lnTo>
                    <a:pt x="2801" y="1"/>
                  </a:lnTo>
                  <a:lnTo>
                    <a:pt x="1604" y="1"/>
                  </a:lnTo>
                  <a:lnTo>
                    <a:pt x="764"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5"/>
            <p:cNvSpPr/>
            <p:nvPr/>
          </p:nvSpPr>
          <p:spPr>
            <a:xfrm>
              <a:off x="2521775" y="1172750"/>
              <a:ext cx="124125" cy="35650"/>
            </a:xfrm>
            <a:custGeom>
              <a:avLst/>
              <a:gdLst/>
              <a:ahLst/>
              <a:cxnLst/>
              <a:rect l="l" t="t" r="r" b="b"/>
              <a:pathLst>
                <a:path w="4965" h="1426" extrusionOk="0">
                  <a:moveTo>
                    <a:pt x="0" y="0"/>
                  </a:moveTo>
                  <a:lnTo>
                    <a:pt x="153" y="306"/>
                  </a:lnTo>
                  <a:lnTo>
                    <a:pt x="637" y="815"/>
                  </a:lnTo>
                  <a:lnTo>
                    <a:pt x="1273" y="1197"/>
                  </a:lnTo>
                  <a:lnTo>
                    <a:pt x="2062" y="1400"/>
                  </a:lnTo>
                  <a:lnTo>
                    <a:pt x="2495" y="1426"/>
                  </a:lnTo>
                  <a:lnTo>
                    <a:pt x="2903" y="1400"/>
                  </a:lnTo>
                  <a:lnTo>
                    <a:pt x="3692" y="1197"/>
                  </a:lnTo>
                  <a:lnTo>
                    <a:pt x="4328" y="815"/>
                  </a:lnTo>
                  <a:lnTo>
                    <a:pt x="4812" y="306"/>
                  </a:lnTo>
                  <a:lnTo>
                    <a:pt x="4965" y="0"/>
                  </a:lnTo>
                  <a:close/>
                </a:path>
              </a:pathLst>
            </a:custGeom>
            <a:solidFill>
              <a:srgbClr val="AE4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5"/>
            <p:cNvSpPr/>
            <p:nvPr/>
          </p:nvSpPr>
          <p:spPr>
            <a:xfrm>
              <a:off x="3100950" y="970350"/>
              <a:ext cx="356450" cy="585575"/>
            </a:xfrm>
            <a:custGeom>
              <a:avLst/>
              <a:gdLst/>
              <a:ahLst/>
              <a:cxnLst/>
              <a:rect l="l" t="t" r="r" b="b"/>
              <a:pathLst>
                <a:path w="14258" h="23423" extrusionOk="0">
                  <a:moveTo>
                    <a:pt x="9192" y="0"/>
                  </a:moveTo>
                  <a:lnTo>
                    <a:pt x="8784" y="77"/>
                  </a:lnTo>
                  <a:lnTo>
                    <a:pt x="8402" y="357"/>
                  </a:lnTo>
                  <a:lnTo>
                    <a:pt x="8148" y="738"/>
                  </a:lnTo>
                  <a:lnTo>
                    <a:pt x="8071" y="993"/>
                  </a:lnTo>
                  <a:lnTo>
                    <a:pt x="6340" y="8529"/>
                  </a:lnTo>
                  <a:lnTo>
                    <a:pt x="6035" y="8453"/>
                  </a:lnTo>
                  <a:lnTo>
                    <a:pt x="7588" y="1757"/>
                  </a:lnTo>
                  <a:lnTo>
                    <a:pt x="7613" y="1502"/>
                  </a:lnTo>
                  <a:lnTo>
                    <a:pt x="7562" y="1019"/>
                  </a:lnTo>
                  <a:lnTo>
                    <a:pt x="7358" y="637"/>
                  </a:lnTo>
                  <a:lnTo>
                    <a:pt x="7027" y="357"/>
                  </a:lnTo>
                  <a:lnTo>
                    <a:pt x="6798" y="280"/>
                  </a:lnTo>
                  <a:lnTo>
                    <a:pt x="6595" y="255"/>
                  </a:lnTo>
                  <a:lnTo>
                    <a:pt x="6162" y="357"/>
                  </a:lnTo>
                  <a:lnTo>
                    <a:pt x="5805" y="611"/>
                  </a:lnTo>
                  <a:lnTo>
                    <a:pt x="5551" y="1019"/>
                  </a:lnTo>
                  <a:lnTo>
                    <a:pt x="5475" y="1273"/>
                  </a:lnTo>
                  <a:lnTo>
                    <a:pt x="3361" y="10413"/>
                  </a:lnTo>
                  <a:lnTo>
                    <a:pt x="3132" y="9547"/>
                  </a:lnTo>
                  <a:lnTo>
                    <a:pt x="2623" y="8172"/>
                  </a:lnTo>
                  <a:lnTo>
                    <a:pt x="2114" y="7205"/>
                  </a:lnTo>
                  <a:lnTo>
                    <a:pt x="1630" y="6594"/>
                  </a:lnTo>
                  <a:lnTo>
                    <a:pt x="943" y="6110"/>
                  </a:lnTo>
                  <a:lnTo>
                    <a:pt x="383" y="6034"/>
                  </a:lnTo>
                  <a:lnTo>
                    <a:pt x="332" y="6059"/>
                  </a:lnTo>
                  <a:lnTo>
                    <a:pt x="154" y="6136"/>
                  </a:lnTo>
                  <a:lnTo>
                    <a:pt x="1" y="6441"/>
                  </a:lnTo>
                  <a:lnTo>
                    <a:pt x="1" y="6950"/>
                  </a:lnTo>
                  <a:lnTo>
                    <a:pt x="26" y="7052"/>
                  </a:lnTo>
                  <a:lnTo>
                    <a:pt x="561" y="9980"/>
                  </a:lnTo>
                  <a:lnTo>
                    <a:pt x="1147" y="13493"/>
                  </a:lnTo>
                  <a:lnTo>
                    <a:pt x="1197" y="13875"/>
                  </a:lnTo>
                  <a:lnTo>
                    <a:pt x="1427" y="14537"/>
                  </a:lnTo>
                  <a:lnTo>
                    <a:pt x="1885" y="15301"/>
                  </a:lnTo>
                  <a:lnTo>
                    <a:pt x="2929" y="16116"/>
                  </a:lnTo>
                  <a:lnTo>
                    <a:pt x="3158" y="16192"/>
                  </a:lnTo>
                  <a:lnTo>
                    <a:pt x="1859" y="21844"/>
                  </a:lnTo>
                  <a:lnTo>
                    <a:pt x="8784" y="23422"/>
                  </a:lnTo>
                  <a:lnTo>
                    <a:pt x="10133" y="17669"/>
                  </a:lnTo>
                  <a:lnTo>
                    <a:pt x="10261" y="17694"/>
                  </a:lnTo>
                  <a:lnTo>
                    <a:pt x="10694" y="17592"/>
                  </a:lnTo>
                  <a:lnTo>
                    <a:pt x="11203" y="17312"/>
                  </a:lnTo>
                  <a:lnTo>
                    <a:pt x="11610" y="16778"/>
                  </a:lnTo>
                  <a:lnTo>
                    <a:pt x="11737" y="16396"/>
                  </a:lnTo>
                  <a:lnTo>
                    <a:pt x="12068" y="14944"/>
                  </a:lnTo>
                  <a:lnTo>
                    <a:pt x="12832" y="11737"/>
                  </a:lnTo>
                  <a:lnTo>
                    <a:pt x="13087" y="10617"/>
                  </a:lnTo>
                  <a:lnTo>
                    <a:pt x="13189" y="10107"/>
                  </a:lnTo>
                  <a:lnTo>
                    <a:pt x="14232" y="5627"/>
                  </a:lnTo>
                  <a:lnTo>
                    <a:pt x="14258" y="5397"/>
                  </a:lnTo>
                  <a:lnTo>
                    <a:pt x="14207" y="4965"/>
                  </a:lnTo>
                  <a:lnTo>
                    <a:pt x="14029" y="4608"/>
                  </a:lnTo>
                  <a:lnTo>
                    <a:pt x="13698" y="4354"/>
                  </a:lnTo>
                  <a:lnTo>
                    <a:pt x="13520" y="4277"/>
                  </a:lnTo>
                  <a:lnTo>
                    <a:pt x="13316" y="4252"/>
                  </a:lnTo>
                  <a:lnTo>
                    <a:pt x="12908" y="4354"/>
                  </a:lnTo>
                  <a:lnTo>
                    <a:pt x="12578" y="4583"/>
                  </a:lnTo>
                  <a:lnTo>
                    <a:pt x="12348" y="4965"/>
                  </a:lnTo>
                  <a:lnTo>
                    <a:pt x="12272" y="5194"/>
                  </a:lnTo>
                  <a:lnTo>
                    <a:pt x="11254" y="9649"/>
                  </a:lnTo>
                  <a:lnTo>
                    <a:pt x="10872" y="9573"/>
                  </a:lnTo>
                  <a:lnTo>
                    <a:pt x="12323" y="3284"/>
                  </a:lnTo>
                  <a:lnTo>
                    <a:pt x="12348" y="3030"/>
                  </a:lnTo>
                  <a:lnTo>
                    <a:pt x="12297" y="2546"/>
                  </a:lnTo>
                  <a:lnTo>
                    <a:pt x="12094" y="2164"/>
                  </a:lnTo>
                  <a:lnTo>
                    <a:pt x="11763" y="1884"/>
                  </a:lnTo>
                  <a:lnTo>
                    <a:pt x="11534" y="1808"/>
                  </a:lnTo>
                  <a:lnTo>
                    <a:pt x="11330" y="1782"/>
                  </a:lnTo>
                  <a:lnTo>
                    <a:pt x="10897" y="1884"/>
                  </a:lnTo>
                  <a:lnTo>
                    <a:pt x="10541" y="2139"/>
                  </a:lnTo>
                  <a:lnTo>
                    <a:pt x="10286" y="2546"/>
                  </a:lnTo>
                  <a:lnTo>
                    <a:pt x="10210" y="2801"/>
                  </a:lnTo>
                  <a:lnTo>
                    <a:pt x="8759" y="9089"/>
                  </a:lnTo>
                  <a:lnTo>
                    <a:pt x="8453" y="9013"/>
                  </a:lnTo>
                  <a:lnTo>
                    <a:pt x="10184" y="1477"/>
                  </a:lnTo>
                  <a:lnTo>
                    <a:pt x="10235" y="1222"/>
                  </a:lnTo>
                  <a:lnTo>
                    <a:pt x="10159" y="764"/>
                  </a:lnTo>
                  <a:lnTo>
                    <a:pt x="9955" y="357"/>
                  </a:lnTo>
                  <a:lnTo>
                    <a:pt x="9624" y="77"/>
                  </a:lnTo>
                  <a:lnTo>
                    <a:pt x="9421" y="26"/>
                  </a:lnTo>
                  <a:lnTo>
                    <a:pt x="9192" y="0"/>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5"/>
            <p:cNvSpPr/>
            <p:nvPr/>
          </p:nvSpPr>
          <p:spPr>
            <a:xfrm>
              <a:off x="3184975" y="1230025"/>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5"/>
            <p:cNvSpPr/>
            <p:nvPr/>
          </p:nvSpPr>
          <p:spPr>
            <a:xfrm>
              <a:off x="3218075" y="1174650"/>
              <a:ext cx="190950" cy="55400"/>
            </a:xfrm>
            <a:custGeom>
              <a:avLst/>
              <a:gdLst/>
              <a:ahLst/>
              <a:cxnLst/>
              <a:rect l="l" t="t" r="r" b="b"/>
              <a:pathLst>
                <a:path w="7638" h="2216" extrusionOk="0">
                  <a:moveTo>
                    <a:pt x="102" y="0"/>
                  </a:moveTo>
                  <a:lnTo>
                    <a:pt x="0" y="484"/>
                  </a:lnTo>
                  <a:lnTo>
                    <a:pt x="7536" y="2215"/>
                  </a:lnTo>
                  <a:lnTo>
                    <a:pt x="7638" y="1732"/>
                  </a:lnTo>
                  <a:lnTo>
                    <a:pt x="6569" y="1477"/>
                  </a:lnTo>
                  <a:lnTo>
                    <a:pt x="6187"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5"/>
            <p:cNvSpPr/>
            <p:nvPr/>
          </p:nvSpPr>
          <p:spPr>
            <a:xfrm>
              <a:off x="3184975" y="1223650"/>
              <a:ext cx="105675" cy="159150"/>
            </a:xfrm>
            <a:custGeom>
              <a:avLst/>
              <a:gdLst/>
              <a:ahLst/>
              <a:cxnLst/>
              <a:rect l="l" t="t" r="r" b="b"/>
              <a:pathLst>
                <a:path w="4227" h="6366" extrusionOk="0">
                  <a:moveTo>
                    <a:pt x="77" y="1"/>
                  </a:moveTo>
                  <a:lnTo>
                    <a:pt x="51" y="26"/>
                  </a:lnTo>
                  <a:lnTo>
                    <a:pt x="0" y="255"/>
                  </a:lnTo>
                  <a:lnTo>
                    <a:pt x="230" y="306"/>
                  </a:lnTo>
                  <a:lnTo>
                    <a:pt x="1121" y="612"/>
                  </a:lnTo>
                  <a:lnTo>
                    <a:pt x="1859" y="1019"/>
                  </a:lnTo>
                  <a:lnTo>
                    <a:pt x="2597" y="1656"/>
                  </a:lnTo>
                  <a:lnTo>
                    <a:pt x="3259" y="2572"/>
                  </a:lnTo>
                  <a:lnTo>
                    <a:pt x="3717" y="3794"/>
                  </a:lnTo>
                  <a:lnTo>
                    <a:pt x="3896" y="5347"/>
                  </a:lnTo>
                  <a:lnTo>
                    <a:pt x="3819" y="6315"/>
                  </a:lnTo>
                  <a:lnTo>
                    <a:pt x="4125" y="6365"/>
                  </a:lnTo>
                  <a:lnTo>
                    <a:pt x="4150" y="6213"/>
                  </a:lnTo>
                  <a:lnTo>
                    <a:pt x="4227" y="5118"/>
                  </a:lnTo>
                  <a:lnTo>
                    <a:pt x="4176" y="4125"/>
                  </a:lnTo>
                  <a:lnTo>
                    <a:pt x="3896" y="3005"/>
                  </a:lnTo>
                  <a:lnTo>
                    <a:pt x="3361" y="1936"/>
                  </a:lnTo>
                  <a:lnTo>
                    <a:pt x="2419" y="968"/>
                  </a:lnTo>
                  <a:lnTo>
                    <a:pt x="1401" y="383"/>
                  </a:lnTo>
                  <a:lnTo>
                    <a:pt x="561" y="103"/>
                  </a:lnTo>
                  <a:lnTo>
                    <a:pt x="77"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5"/>
            <p:cNvSpPr/>
            <p:nvPr/>
          </p:nvSpPr>
          <p:spPr>
            <a:xfrm>
              <a:off x="3162700" y="1403775"/>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5"/>
            <p:cNvSpPr/>
            <p:nvPr/>
          </p:nvSpPr>
          <p:spPr>
            <a:xfrm>
              <a:off x="3123225" y="1425425"/>
              <a:ext cx="238075" cy="100575"/>
            </a:xfrm>
            <a:custGeom>
              <a:avLst/>
              <a:gdLst/>
              <a:ahLst/>
              <a:cxnLst/>
              <a:rect l="l" t="t" r="r" b="b"/>
              <a:pathLst>
                <a:path w="9523" h="4023" extrusionOk="0">
                  <a:moveTo>
                    <a:pt x="434" y="0"/>
                  </a:moveTo>
                  <a:lnTo>
                    <a:pt x="1" y="1935"/>
                  </a:lnTo>
                  <a:lnTo>
                    <a:pt x="9064" y="4023"/>
                  </a:lnTo>
                  <a:lnTo>
                    <a:pt x="9523" y="2113"/>
                  </a:lnTo>
                  <a:lnTo>
                    <a:pt x="434" y="0"/>
                  </a:lnTo>
                  <a:close/>
                </a:path>
              </a:pathLst>
            </a:custGeom>
            <a:solidFill>
              <a:srgbClr val="E5C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5"/>
            <p:cNvSpPr/>
            <p:nvPr/>
          </p:nvSpPr>
          <p:spPr>
            <a:xfrm>
              <a:off x="3100950" y="1463600"/>
              <a:ext cx="251450" cy="105675"/>
            </a:xfrm>
            <a:custGeom>
              <a:avLst/>
              <a:gdLst/>
              <a:ahLst/>
              <a:cxnLst/>
              <a:rect l="l" t="t" r="r" b="b"/>
              <a:pathLst>
                <a:path w="10058" h="4227" extrusionOk="0">
                  <a:moveTo>
                    <a:pt x="994" y="1"/>
                  </a:moveTo>
                  <a:lnTo>
                    <a:pt x="1" y="4227"/>
                  </a:lnTo>
                  <a:lnTo>
                    <a:pt x="9573" y="4227"/>
                  </a:lnTo>
                  <a:lnTo>
                    <a:pt x="10057" y="2088"/>
                  </a:lnTo>
                  <a:lnTo>
                    <a:pt x="994"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1" name="Google Shape;581;p25"/>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22</a:t>
            </a:fld>
            <a:endParaRPr/>
          </a:p>
        </p:txBody>
      </p:sp>
      <p:pic>
        <p:nvPicPr>
          <p:cNvPr id="3" name="Picture 2"/>
          <p:cNvPicPr>
            <a:picLocks noChangeAspect="1"/>
          </p:cNvPicPr>
          <p:nvPr/>
        </p:nvPicPr>
        <p:blipFill>
          <a:blip r:embed="rId5"/>
          <a:stretch>
            <a:fillRect/>
          </a:stretch>
        </p:blipFill>
        <p:spPr>
          <a:xfrm>
            <a:off x="179512" y="45721"/>
            <a:ext cx="6640079" cy="480319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219198830"/>
      </p:ext>
    </p:extLst>
  </p:cSld>
  <p:clrMapOvr>
    <a:masterClrMapping/>
  </p:clrMapOvr>
  <p:transition advTm="810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3"/>
          <p:cNvSpPr txBox="1">
            <a:spLocks noGrp="1"/>
          </p:cNvSpPr>
          <p:nvPr>
            <p:ph type="title"/>
          </p:nvPr>
        </p:nvSpPr>
        <p:spPr>
          <a:xfrm>
            <a:off x="467544" y="369264"/>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omic Sans MS" panose="030F0702030302020204" pitchFamily="66" charset="0"/>
              </a:rPr>
              <a:t>Phase 4</a:t>
            </a:r>
            <a:endParaRPr dirty="0">
              <a:latin typeface="Comic Sans MS" panose="030F0702030302020204" pitchFamily="66" charset="0"/>
            </a:endParaRPr>
          </a:p>
        </p:txBody>
      </p:sp>
      <p:sp>
        <p:nvSpPr>
          <p:cNvPr id="506" name="Google Shape;506;p2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23</a:t>
            </a:fld>
            <a:endParaRPr/>
          </a:p>
        </p:txBody>
      </p:sp>
      <p:sp>
        <p:nvSpPr>
          <p:cNvPr id="2" name="Rectangle 1"/>
          <p:cNvSpPr/>
          <p:nvPr/>
        </p:nvSpPr>
        <p:spPr>
          <a:xfrm>
            <a:off x="41360" y="1185850"/>
            <a:ext cx="7458301" cy="3139321"/>
          </a:xfrm>
          <a:prstGeom prst="rect">
            <a:avLst/>
          </a:prstGeom>
        </p:spPr>
        <p:txBody>
          <a:bodyPr wrap="square">
            <a:spAutoFit/>
          </a:bodyPr>
          <a:lstStyle/>
          <a:p>
            <a:pPr marL="285750" indent="-285750">
              <a:buFont typeface="Arial" panose="020B0604020202020204" pitchFamily="34" charset="0"/>
              <a:buChar char="•"/>
            </a:pPr>
            <a:r>
              <a:rPr lang="en-GB" sz="1800" dirty="0">
                <a:latin typeface="Comic Sans MS" panose="030F0702030302020204" pitchFamily="66" charset="0"/>
              </a:rPr>
              <a:t>By the end of Phase 3, children are able to represent each of the 44 phonemes in the English language by a grapheme.</a:t>
            </a:r>
          </a:p>
          <a:p>
            <a:pPr marL="285750" indent="-285750">
              <a:buFont typeface="Arial" panose="020B0604020202020204" pitchFamily="34" charset="0"/>
              <a:buChar char="•"/>
            </a:pPr>
            <a:endParaRPr lang="en-GB" sz="1800" dirty="0">
              <a:latin typeface="Comic Sans MS" panose="030F0702030302020204" pitchFamily="66" charset="0"/>
            </a:endParaRPr>
          </a:p>
          <a:p>
            <a:pPr marL="285750" indent="-285750">
              <a:buFont typeface="Arial" panose="020B0604020202020204" pitchFamily="34" charset="0"/>
              <a:buChar char="•"/>
            </a:pPr>
            <a:r>
              <a:rPr lang="en-GB" sz="1800" dirty="0" smtClean="0">
                <a:latin typeface="Comic Sans MS" panose="030F0702030302020204" pitchFamily="66" charset="0"/>
              </a:rPr>
              <a:t>Children </a:t>
            </a:r>
            <a:r>
              <a:rPr lang="en-GB" sz="1800" dirty="0">
                <a:latin typeface="Comic Sans MS" panose="030F0702030302020204" pitchFamily="66" charset="0"/>
              </a:rPr>
              <a:t>are able to blend and segment CVC words for reading and spelling: e.g., pit, zip.</a:t>
            </a:r>
          </a:p>
          <a:p>
            <a:pPr marL="285750" indent="-285750">
              <a:buFont typeface="Arial" panose="020B0604020202020204" pitchFamily="34" charset="0"/>
              <a:buChar char="•"/>
            </a:pPr>
            <a:endParaRPr lang="en-GB" sz="1800" dirty="0">
              <a:latin typeface="Comic Sans MS" panose="030F0702030302020204" pitchFamily="66" charset="0"/>
            </a:endParaRPr>
          </a:p>
          <a:p>
            <a:pPr marL="285750" indent="-285750">
              <a:buFont typeface="Arial" panose="020B0604020202020204" pitchFamily="34" charset="0"/>
              <a:buChar char="•"/>
            </a:pPr>
            <a:r>
              <a:rPr lang="en-GB" sz="1800" dirty="0" smtClean="0">
                <a:latin typeface="Comic Sans MS" panose="030F0702030302020204" pitchFamily="66" charset="0"/>
              </a:rPr>
              <a:t>Phase </a:t>
            </a:r>
            <a:r>
              <a:rPr lang="en-GB" sz="1800" dirty="0">
                <a:latin typeface="Comic Sans MS" panose="030F0702030302020204" pitchFamily="66" charset="0"/>
              </a:rPr>
              <a:t>4 consolidates this knowledge and children begin to read and spell CVCC and CCVC words such as push, trip.</a:t>
            </a:r>
          </a:p>
          <a:p>
            <a:pPr marL="285750" indent="-285750">
              <a:buFont typeface="Arial" panose="020B0604020202020204" pitchFamily="34" charset="0"/>
              <a:buChar char="•"/>
            </a:pPr>
            <a:endParaRPr lang="en-GB" sz="1800" dirty="0">
              <a:latin typeface="Comic Sans MS" panose="030F0702030302020204" pitchFamily="66" charset="0"/>
            </a:endParaRPr>
          </a:p>
          <a:p>
            <a:pPr marL="285750" indent="-285750">
              <a:buFont typeface="Arial" panose="020B0604020202020204" pitchFamily="34" charset="0"/>
              <a:buChar char="•"/>
            </a:pPr>
            <a:r>
              <a:rPr lang="en-GB" sz="1800" dirty="0" smtClean="0">
                <a:latin typeface="Comic Sans MS" panose="030F0702030302020204" pitchFamily="66" charset="0"/>
              </a:rPr>
              <a:t>They </a:t>
            </a:r>
            <a:r>
              <a:rPr lang="en-GB" sz="1800" dirty="0">
                <a:latin typeface="Comic Sans MS" panose="030F0702030302020204" pitchFamily="66" charset="0"/>
              </a:rPr>
              <a:t>start to read and spell some very long words with their </a:t>
            </a:r>
            <a:r>
              <a:rPr lang="en-GB" sz="1800" dirty="0" smtClean="0">
                <a:latin typeface="Comic Sans MS" panose="030F0702030302020204" pitchFamily="66" charset="0"/>
              </a:rPr>
              <a:t>  new </a:t>
            </a:r>
            <a:r>
              <a:rPr lang="en-GB" sz="1800" dirty="0">
                <a:latin typeface="Comic Sans MS" panose="030F0702030302020204" pitchFamily="66" charset="0"/>
              </a:rPr>
              <a:t>knowledge!</a:t>
            </a:r>
          </a:p>
        </p:txBody>
      </p:sp>
      <p:grpSp>
        <p:nvGrpSpPr>
          <p:cNvPr id="32" name="Google Shape;1000;p37">
            <a:extLst>
              <a:ext uri="{FF2B5EF4-FFF2-40B4-BE49-F238E27FC236}">
                <a16:creationId xmlns:a16="http://schemas.microsoft.com/office/drawing/2014/main" id="{850C796A-34C9-43EE-B96B-8DD50751DF00}"/>
              </a:ext>
            </a:extLst>
          </p:cNvPr>
          <p:cNvGrpSpPr/>
          <p:nvPr/>
        </p:nvGrpSpPr>
        <p:grpSpPr>
          <a:xfrm flipH="1">
            <a:off x="7449141" y="3754508"/>
            <a:ext cx="1655447" cy="1388992"/>
            <a:chOff x="238125" y="1879850"/>
            <a:chExt cx="1399600" cy="1174325"/>
          </a:xfrm>
        </p:grpSpPr>
        <p:sp>
          <p:nvSpPr>
            <p:cNvPr id="33" name="Google Shape;1001;p37">
              <a:extLst>
                <a:ext uri="{FF2B5EF4-FFF2-40B4-BE49-F238E27FC236}">
                  <a16:creationId xmlns:a16="http://schemas.microsoft.com/office/drawing/2014/main" id="{3F04EAB3-001A-4E39-96B3-496D4A102CCC}"/>
                </a:ext>
              </a:extLst>
            </p:cNvPr>
            <p:cNvSpPr/>
            <p:nvPr/>
          </p:nvSpPr>
          <p:spPr>
            <a:xfrm>
              <a:off x="352675" y="2352125"/>
              <a:ext cx="68125" cy="190950"/>
            </a:xfrm>
            <a:custGeom>
              <a:avLst/>
              <a:gdLst/>
              <a:ahLst/>
              <a:cxnLst/>
              <a:rect l="l" t="t" r="r" b="b"/>
              <a:pathLst>
                <a:path w="2725" h="7638" extrusionOk="0">
                  <a:moveTo>
                    <a:pt x="2725" y="0"/>
                  </a:moveTo>
                  <a:lnTo>
                    <a:pt x="2190" y="26"/>
                  </a:lnTo>
                  <a:lnTo>
                    <a:pt x="1197" y="433"/>
                  </a:lnTo>
                  <a:lnTo>
                    <a:pt x="459" y="1197"/>
                  </a:lnTo>
                  <a:lnTo>
                    <a:pt x="52" y="2164"/>
                  </a:lnTo>
                  <a:lnTo>
                    <a:pt x="1" y="2724"/>
                  </a:lnTo>
                  <a:lnTo>
                    <a:pt x="1" y="4914"/>
                  </a:lnTo>
                  <a:lnTo>
                    <a:pt x="52" y="5448"/>
                  </a:lnTo>
                  <a:lnTo>
                    <a:pt x="459" y="6441"/>
                  </a:lnTo>
                  <a:lnTo>
                    <a:pt x="1197" y="7180"/>
                  </a:lnTo>
                  <a:lnTo>
                    <a:pt x="2190" y="7587"/>
                  </a:lnTo>
                  <a:lnTo>
                    <a:pt x="2725" y="7638"/>
                  </a:lnTo>
                  <a:lnTo>
                    <a:pt x="2725"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02;p37">
              <a:extLst>
                <a:ext uri="{FF2B5EF4-FFF2-40B4-BE49-F238E27FC236}">
                  <a16:creationId xmlns:a16="http://schemas.microsoft.com/office/drawing/2014/main" id="{EA599774-0D99-4525-85F4-CF7DA5E12CDC}"/>
                </a:ext>
              </a:extLst>
            </p:cNvPr>
            <p:cNvSpPr/>
            <p:nvPr/>
          </p:nvSpPr>
          <p:spPr>
            <a:xfrm>
              <a:off x="1097350" y="2352125"/>
              <a:ext cx="68125" cy="190950"/>
            </a:xfrm>
            <a:custGeom>
              <a:avLst/>
              <a:gdLst/>
              <a:ahLst/>
              <a:cxnLst/>
              <a:rect l="l" t="t" r="r" b="b"/>
              <a:pathLst>
                <a:path w="2725" h="7638" extrusionOk="0">
                  <a:moveTo>
                    <a:pt x="0" y="0"/>
                  </a:moveTo>
                  <a:lnTo>
                    <a:pt x="0" y="7638"/>
                  </a:lnTo>
                  <a:lnTo>
                    <a:pt x="561" y="7587"/>
                  </a:lnTo>
                  <a:lnTo>
                    <a:pt x="1553" y="7180"/>
                  </a:lnTo>
                  <a:lnTo>
                    <a:pt x="2292" y="6441"/>
                  </a:lnTo>
                  <a:lnTo>
                    <a:pt x="2699" y="5448"/>
                  </a:lnTo>
                  <a:lnTo>
                    <a:pt x="2725" y="4914"/>
                  </a:lnTo>
                  <a:lnTo>
                    <a:pt x="2725" y="2724"/>
                  </a:lnTo>
                  <a:lnTo>
                    <a:pt x="2699" y="2164"/>
                  </a:lnTo>
                  <a:lnTo>
                    <a:pt x="2292" y="1197"/>
                  </a:lnTo>
                  <a:lnTo>
                    <a:pt x="1553" y="433"/>
                  </a:lnTo>
                  <a:lnTo>
                    <a:pt x="561" y="26"/>
                  </a:lnTo>
                  <a:lnTo>
                    <a:pt x="0"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03;p37">
              <a:extLst>
                <a:ext uri="{FF2B5EF4-FFF2-40B4-BE49-F238E27FC236}">
                  <a16:creationId xmlns:a16="http://schemas.microsoft.com/office/drawing/2014/main" id="{6A00EC6D-B4F3-4A00-B587-92C932B1E1A7}"/>
                </a:ext>
              </a:extLst>
            </p:cNvPr>
            <p:cNvSpPr/>
            <p:nvPr/>
          </p:nvSpPr>
          <p:spPr>
            <a:xfrm>
              <a:off x="654375" y="2740375"/>
              <a:ext cx="210675" cy="263525"/>
            </a:xfrm>
            <a:custGeom>
              <a:avLst/>
              <a:gdLst/>
              <a:ahLst/>
              <a:cxnLst/>
              <a:rect l="l" t="t" r="r" b="b"/>
              <a:pathLst>
                <a:path w="8427" h="10541" extrusionOk="0">
                  <a:moveTo>
                    <a:pt x="0" y="0"/>
                  </a:moveTo>
                  <a:lnTo>
                    <a:pt x="0" y="10540"/>
                  </a:lnTo>
                  <a:lnTo>
                    <a:pt x="8427" y="10540"/>
                  </a:lnTo>
                  <a:lnTo>
                    <a:pt x="8427"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04;p37">
              <a:extLst>
                <a:ext uri="{FF2B5EF4-FFF2-40B4-BE49-F238E27FC236}">
                  <a16:creationId xmlns:a16="http://schemas.microsoft.com/office/drawing/2014/main" id="{725CBD9C-FD4A-4882-9A0B-560A39B0971F}"/>
                </a:ext>
              </a:extLst>
            </p:cNvPr>
            <p:cNvSpPr/>
            <p:nvPr/>
          </p:nvSpPr>
          <p:spPr>
            <a:xfrm>
              <a:off x="408675" y="1924400"/>
              <a:ext cx="701425" cy="875825"/>
            </a:xfrm>
            <a:custGeom>
              <a:avLst/>
              <a:gdLst/>
              <a:ahLst/>
              <a:cxnLst/>
              <a:rect l="l" t="t" r="r" b="b"/>
              <a:pathLst>
                <a:path w="28057" h="35033" extrusionOk="0">
                  <a:moveTo>
                    <a:pt x="14029" y="1"/>
                  </a:moveTo>
                  <a:lnTo>
                    <a:pt x="13290" y="26"/>
                  </a:lnTo>
                  <a:lnTo>
                    <a:pt x="11890" y="179"/>
                  </a:lnTo>
                  <a:lnTo>
                    <a:pt x="10515" y="459"/>
                  </a:lnTo>
                  <a:lnTo>
                    <a:pt x="9192" y="867"/>
                  </a:lnTo>
                  <a:lnTo>
                    <a:pt x="7944" y="1401"/>
                  </a:lnTo>
                  <a:lnTo>
                    <a:pt x="6748" y="2038"/>
                  </a:lnTo>
                  <a:lnTo>
                    <a:pt x="5627" y="2801"/>
                  </a:lnTo>
                  <a:lnTo>
                    <a:pt x="4584" y="3642"/>
                  </a:lnTo>
                  <a:lnTo>
                    <a:pt x="3642" y="4609"/>
                  </a:lnTo>
                  <a:lnTo>
                    <a:pt x="2776" y="5653"/>
                  </a:lnTo>
                  <a:lnTo>
                    <a:pt x="2038" y="6773"/>
                  </a:lnTo>
                  <a:lnTo>
                    <a:pt x="1376" y="7944"/>
                  </a:lnTo>
                  <a:lnTo>
                    <a:pt x="841" y="9217"/>
                  </a:lnTo>
                  <a:lnTo>
                    <a:pt x="434" y="10541"/>
                  </a:lnTo>
                  <a:lnTo>
                    <a:pt x="154" y="11890"/>
                  </a:lnTo>
                  <a:lnTo>
                    <a:pt x="1" y="13316"/>
                  </a:lnTo>
                  <a:lnTo>
                    <a:pt x="1" y="14029"/>
                  </a:lnTo>
                  <a:lnTo>
                    <a:pt x="1" y="21004"/>
                  </a:lnTo>
                  <a:lnTo>
                    <a:pt x="1" y="21743"/>
                  </a:lnTo>
                  <a:lnTo>
                    <a:pt x="154" y="23143"/>
                  </a:lnTo>
                  <a:lnTo>
                    <a:pt x="434" y="24518"/>
                  </a:lnTo>
                  <a:lnTo>
                    <a:pt x="841" y="25842"/>
                  </a:lnTo>
                  <a:lnTo>
                    <a:pt x="1376" y="27089"/>
                  </a:lnTo>
                  <a:lnTo>
                    <a:pt x="2038" y="28286"/>
                  </a:lnTo>
                  <a:lnTo>
                    <a:pt x="2776" y="29406"/>
                  </a:lnTo>
                  <a:lnTo>
                    <a:pt x="3642" y="30450"/>
                  </a:lnTo>
                  <a:lnTo>
                    <a:pt x="4584" y="31392"/>
                  </a:lnTo>
                  <a:lnTo>
                    <a:pt x="5627" y="32257"/>
                  </a:lnTo>
                  <a:lnTo>
                    <a:pt x="6748" y="33021"/>
                  </a:lnTo>
                  <a:lnTo>
                    <a:pt x="7944" y="33657"/>
                  </a:lnTo>
                  <a:lnTo>
                    <a:pt x="9192" y="34192"/>
                  </a:lnTo>
                  <a:lnTo>
                    <a:pt x="10515" y="34599"/>
                  </a:lnTo>
                  <a:lnTo>
                    <a:pt x="11890" y="34879"/>
                  </a:lnTo>
                  <a:lnTo>
                    <a:pt x="13290" y="35032"/>
                  </a:lnTo>
                  <a:lnTo>
                    <a:pt x="14742" y="35032"/>
                  </a:lnTo>
                  <a:lnTo>
                    <a:pt x="16167" y="34879"/>
                  </a:lnTo>
                  <a:lnTo>
                    <a:pt x="17542" y="34599"/>
                  </a:lnTo>
                  <a:lnTo>
                    <a:pt x="18841" y="34192"/>
                  </a:lnTo>
                  <a:lnTo>
                    <a:pt x="20113" y="33657"/>
                  </a:lnTo>
                  <a:lnTo>
                    <a:pt x="21310" y="33021"/>
                  </a:lnTo>
                  <a:lnTo>
                    <a:pt x="22430" y="32257"/>
                  </a:lnTo>
                  <a:lnTo>
                    <a:pt x="23449" y="31392"/>
                  </a:lnTo>
                  <a:lnTo>
                    <a:pt x="24416" y="30450"/>
                  </a:lnTo>
                  <a:lnTo>
                    <a:pt x="25282" y="29406"/>
                  </a:lnTo>
                  <a:lnTo>
                    <a:pt x="26020" y="28286"/>
                  </a:lnTo>
                  <a:lnTo>
                    <a:pt x="26682" y="27089"/>
                  </a:lnTo>
                  <a:lnTo>
                    <a:pt x="27216" y="25842"/>
                  </a:lnTo>
                  <a:lnTo>
                    <a:pt x="27624" y="24518"/>
                  </a:lnTo>
                  <a:lnTo>
                    <a:pt x="27904" y="23143"/>
                  </a:lnTo>
                  <a:lnTo>
                    <a:pt x="28031" y="21743"/>
                  </a:lnTo>
                  <a:lnTo>
                    <a:pt x="28057" y="21004"/>
                  </a:lnTo>
                  <a:lnTo>
                    <a:pt x="28057" y="14029"/>
                  </a:lnTo>
                  <a:lnTo>
                    <a:pt x="28031" y="13316"/>
                  </a:lnTo>
                  <a:lnTo>
                    <a:pt x="27904" y="11890"/>
                  </a:lnTo>
                  <a:lnTo>
                    <a:pt x="27624" y="10541"/>
                  </a:lnTo>
                  <a:lnTo>
                    <a:pt x="27216" y="9217"/>
                  </a:lnTo>
                  <a:lnTo>
                    <a:pt x="26682" y="7944"/>
                  </a:lnTo>
                  <a:lnTo>
                    <a:pt x="26020" y="6773"/>
                  </a:lnTo>
                  <a:lnTo>
                    <a:pt x="25282" y="5653"/>
                  </a:lnTo>
                  <a:lnTo>
                    <a:pt x="24416" y="4609"/>
                  </a:lnTo>
                  <a:lnTo>
                    <a:pt x="23449" y="3642"/>
                  </a:lnTo>
                  <a:lnTo>
                    <a:pt x="22430" y="2801"/>
                  </a:lnTo>
                  <a:lnTo>
                    <a:pt x="21310" y="2038"/>
                  </a:lnTo>
                  <a:lnTo>
                    <a:pt x="20113" y="1401"/>
                  </a:lnTo>
                  <a:lnTo>
                    <a:pt x="18841" y="867"/>
                  </a:lnTo>
                  <a:lnTo>
                    <a:pt x="17542" y="459"/>
                  </a:lnTo>
                  <a:lnTo>
                    <a:pt x="16167" y="179"/>
                  </a:lnTo>
                  <a:lnTo>
                    <a:pt x="14742" y="26"/>
                  </a:lnTo>
                  <a:lnTo>
                    <a:pt x="14029"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05;p37">
              <a:extLst>
                <a:ext uri="{FF2B5EF4-FFF2-40B4-BE49-F238E27FC236}">
                  <a16:creationId xmlns:a16="http://schemas.microsoft.com/office/drawing/2014/main" id="{68D1B9E2-0FFC-49ED-A9B8-60C9B49EE0DA}"/>
                </a:ext>
              </a:extLst>
            </p:cNvPr>
            <p:cNvSpPr/>
            <p:nvPr/>
          </p:nvSpPr>
          <p:spPr>
            <a:xfrm>
              <a:off x="533425" y="2418300"/>
              <a:ext cx="91050" cy="91050"/>
            </a:xfrm>
            <a:custGeom>
              <a:avLst/>
              <a:gdLst/>
              <a:ahLst/>
              <a:cxnLst/>
              <a:rect l="l" t="t" r="r" b="b"/>
              <a:pathLst>
                <a:path w="3642" h="3642" extrusionOk="0">
                  <a:moveTo>
                    <a:pt x="1834" y="1"/>
                  </a:moveTo>
                  <a:lnTo>
                    <a:pt x="1452" y="26"/>
                  </a:lnTo>
                  <a:lnTo>
                    <a:pt x="790" y="306"/>
                  </a:lnTo>
                  <a:lnTo>
                    <a:pt x="306" y="790"/>
                  </a:lnTo>
                  <a:lnTo>
                    <a:pt x="26" y="1452"/>
                  </a:lnTo>
                  <a:lnTo>
                    <a:pt x="1" y="1809"/>
                  </a:lnTo>
                  <a:lnTo>
                    <a:pt x="26" y="2190"/>
                  </a:lnTo>
                  <a:lnTo>
                    <a:pt x="306" y="2827"/>
                  </a:lnTo>
                  <a:lnTo>
                    <a:pt x="790" y="3336"/>
                  </a:lnTo>
                  <a:lnTo>
                    <a:pt x="1452" y="3616"/>
                  </a:lnTo>
                  <a:lnTo>
                    <a:pt x="1834" y="3642"/>
                  </a:lnTo>
                  <a:lnTo>
                    <a:pt x="2190" y="3616"/>
                  </a:lnTo>
                  <a:lnTo>
                    <a:pt x="2852" y="3336"/>
                  </a:lnTo>
                  <a:lnTo>
                    <a:pt x="3336" y="2827"/>
                  </a:lnTo>
                  <a:lnTo>
                    <a:pt x="3616" y="2190"/>
                  </a:lnTo>
                  <a:lnTo>
                    <a:pt x="3642" y="1809"/>
                  </a:lnTo>
                  <a:lnTo>
                    <a:pt x="3616" y="1452"/>
                  </a:lnTo>
                  <a:lnTo>
                    <a:pt x="3336" y="790"/>
                  </a:lnTo>
                  <a:lnTo>
                    <a:pt x="2852" y="306"/>
                  </a:lnTo>
                  <a:lnTo>
                    <a:pt x="2190" y="26"/>
                  </a:lnTo>
                  <a:lnTo>
                    <a:pt x="1834"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06;p37">
              <a:extLst>
                <a:ext uri="{FF2B5EF4-FFF2-40B4-BE49-F238E27FC236}">
                  <a16:creationId xmlns:a16="http://schemas.microsoft.com/office/drawing/2014/main" id="{F92DEB1C-194C-47CB-91F1-2261BF8F29B9}"/>
                </a:ext>
              </a:extLst>
            </p:cNvPr>
            <p:cNvSpPr/>
            <p:nvPr/>
          </p:nvSpPr>
          <p:spPr>
            <a:xfrm>
              <a:off x="894325" y="2418300"/>
              <a:ext cx="91025" cy="91050"/>
            </a:xfrm>
            <a:custGeom>
              <a:avLst/>
              <a:gdLst/>
              <a:ahLst/>
              <a:cxnLst/>
              <a:rect l="l" t="t" r="r" b="b"/>
              <a:pathLst>
                <a:path w="3641" h="3642" extrusionOk="0">
                  <a:moveTo>
                    <a:pt x="1808" y="1"/>
                  </a:moveTo>
                  <a:lnTo>
                    <a:pt x="1451" y="26"/>
                  </a:lnTo>
                  <a:lnTo>
                    <a:pt x="789" y="306"/>
                  </a:lnTo>
                  <a:lnTo>
                    <a:pt x="306" y="790"/>
                  </a:lnTo>
                  <a:lnTo>
                    <a:pt x="26" y="1452"/>
                  </a:lnTo>
                  <a:lnTo>
                    <a:pt x="0" y="1809"/>
                  </a:lnTo>
                  <a:lnTo>
                    <a:pt x="26" y="2190"/>
                  </a:lnTo>
                  <a:lnTo>
                    <a:pt x="306" y="2827"/>
                  </a:lnTo>
                  <a:lnTo>
                    <a:pt x="789" y="3336"/>
                  </a:lnTo>
                  <a:lnTo>
                    <a:pt x="1451" y="3616"/>
                  </a:lnTo>
                  <a:lnTo>
                    <a:pt x="1808" y="3642"/>
                  </a:lnTo>
                  <a:lnTo>
                    <a:pt x="2190" y="3616"/>
                  </a:lnTo>
                  <a:lnTo>
                    <a:pt x="2826" y="3336"/>
                  </a:lnTo>
                  <a:lnTo>
                    <a:pt x="3335" y="2827"/>
                  </a:lnTo>
                  <a:lnTo>
                    <a:pt x="3615" y="2190"/>
                  </a:lnTo>
                  <a:lnTo>
                    <a:pt x="3641" y="1809"/>
                  </a:lnTo>
                  <a:lnTo>
                    <a:pt x="3615" y="1452"/>
                  </a:lnTo>
                  <a:lnTo>
                    <a:pt x="3335" y="790"/>
                  </a:lnTo>
                  <a:lnTo>
                    <a:pt x="2826" y="306"/>
                  </a:lnTo>
                  <a:lnTo>
                    <a:pt x="2190" y="26"/>
                  </a:lnTo>
                  <a:lnTo>
                    <a:pt x="1808"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07;p37">
              <a:extLst>
                <a:ext uri="{FF2B5EF4-FFF2-40B4-BE49-F238E27FC236}">
                  <a16:creationId xmlns:a16="http://schemas.microsoft.com/office/drawing/2014/main" id="{A4E777A8-DF4E-4C35-B179-2C6B16588DC7}"/>
                </a:ext>
              </a:extLst>
            </p:cNvPr>
            <p:cNvSpPr/>
            <p:nvPr/>
          </p:nvSpPr>
          <p:spPr>
            <a:xfrm>
              <a:off x="238125" y="2844100"/>
              <a:ext cx="1042550" cy="210075"/>
            </a:xfrm>
            <a:custGeom>
              <a:avLst/>
              <a:gdLst/>
              <a:ahLst/>
              <a:cxnLst/>
              <a:rect l="l" t="t" r="r" b="b"/>
              <a:pathLst>
                <a:path w="41702" h="8403" extrusionOk="0">
                  <a:moveTo>
                    <a:pt x="16625" y="1"/>
                  </a:moveTo>
                  <a:lnTo>
                    <a:pt x="12297" y="154"/>
                  </a:lnTo>
                  <a:lnTo>
                    <a:pt x="11176" y="179"/>
                  </a:lnTo>
                  <a:lnTo>
                    <a:pt x="9140" y="485"/>
                  </a:lnTo>
                  <a:lnTo>
                    <a:pt x="7307" y="1070"/>
                  </a:lnTo>
                  <a:lnTo>
                    <a:pt x="5677" y="1910"/>
                  </a:lnTo>
                  <a:lnTo>
                    <a:pt x="4226" y="3005"/>
                  </a:lnTo>
                  <a:lnTo>
                    <a:pt x="2902" y="4303"/>
                  </a:lnTo>
                  <a:lnTo>
                    <a:pt x="1680" y="5805"/>
                  </a:lnTo>
                  <a:lnTo>
                    <a:pt x="560" y="7486"/>
                  </a:lnTo>
                  <a:lnTo>
                    <a:pt x="0" y="8402"/>
                  </a:lnTo>
                  <a:lnTo>
                    <a:pt x="41702" y="8402"/>
                  </a:lnTo>
                  <a:lnTo>
                    <a:pt x="41141" y="7486"/>
                  </a:lnTo>
                  <a:lnTo>
                    <a:pt x="39996" y="5805"/>
                  </a:lnTo>
                  <a:lnTo>
                    <a:pt x="38799" y="4303"/>
                  </a:lnTo>
                  <a:lnTo>
                    <a:pt x="37475" y="3005"/>
                  </a:lnTo>
                  <a:lnTo>
                    <a:pt x="36024" y="1910"/>
                  </a:lnTo>
                  <a:lnTo>
                    <a:pt x="34395" y="1070"/>
                  </a:lnTo>
                  <a:lnTo>
                    <a:pt x="32562" y="485"/>
                  </a:lnTo>
                  <a:lnTo>
                    <a:pt x="30525" y="179"/>
                  </a:lnTo>
                  <a:lnTo>
                    <a:pt x="29380" y="154"/>
                  </a:lnTo>
                  <a:lnTo>
                    <a:pt x="25051" y="1"/>
                  </a:lnTo>
                  <a:lnTo>
                    <a:pt x="25051" y="434"/>
                  </a:lnTo>
                  <a:lnTo>
                    <a:pt x="24873" y="1248"/>
                  </a:lnTo>
                  <a:lnTo>
                    <a:pt x="24568" y="2012"/>
                  </a:lnTo>
                  <a:lnTo>
                    <a:pt x="24110" y="2674"/>
                  </a:lnTo>
                  <a:lnTo>
                    <a:pt x="23524" y="3260"/>
                  </a:lnTo>
                  <a:lnTo>
                    <a:pt x="22862" y="3718"/>
                  </a:lnTo>
                  <a:lnTo>
                    <a:pt x="22098" y="4023"/>
                  </a:lnTo>
                  <a:lnTo>
                    <a:pt x="21284" y="4202"/>
                  </a:lnTo>
                  <a:lnTo>
                    <a:pt x="20418" y="4202"/>
                  </a:lnTo>
                  <a:lnTo>
                    <a:pt x="19603" y="4023"/>
                  </a:lnTo>
                  <a:lnTo>
                    <a:pt x="18840" y="3718"/>
                  </a:lnTo>
                  <a:lnTo>
                    <a:pt x="18178" y="3260"/>
                  </a:lnTo>
                  <a:lnTo>
                    <a:pt x="17592" y="2674"/>
                  </a:lnTo>
                  <a:lnTo>
                    <a:pt x="17134" y="2012"/>
                  </a:lnTo>
                  <a:lnTo>
                    <a:pt x="16828" y="1248"/>
                  </a:lnTo>
                  <a:lnTo>
                    <a:pt x="16650" y="434"/>
                  </a:lnTo>
                  <a:lnTo>
                    <a:pt x="16625" y="1"/>
                  </a:lnTo>
                  <a:close/>
                </a:path>
              </a:pathLst>
            </a:custGeom>
            <a:solidFill>
              <a:srgbClr val="F0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08;p37">
              <a:extLst>
                <a:ext uri="{FF2B5EF4-FFF2-40B4-BE49-F238E27FC236}">
                  <a16:creationId xmlns:a16="http://schemas.microsoft.com/office/drawing/2014/main" id="{5318E3B7-AA31-4251-97AD-E7EF69796542}"/>
                </a:ext>
              </a:extLst>
            </p:cNvPr>
            <p:cNvSpPr/>
            <p:nvPr/>
          </p:nvSpPr>
          <p:spPr>
            <a:xfrm>
              <a:off x="614900" y="2844100"/>
              <a:ext cx="288975" cy="149600"/>
            </a:xfrm>
            <a:custGeom>
              <a:avLst/>
              <a:gdLst/>
              <a:ahLst/>
              <a:cxnLst/>
              <a:rect l="l" t="t" r="r" b="b"/>
              <a:pathLst>
                <a:path w="11559" h="5984" extrusionOk="0">
                  <a:moveTo>
                    <a:pt x="1554" y="1"/>
                  </a:moveTo>
                  <a:lnTo>
                    <a:pt x="1" y="52"/>
                  </a:lnTo>
                  <a:lnTo>
                    <a:pt x="1" y="128"/>
                  </a:lnTo>
                  <a:lnTo>
                    <a:pt x="1" y="205"/>
                  </a:lnTo>
                  <a:lnTo>
                    <a:pt x="26" y="790"/>
                  </a:lnTo>
                  <a:lnTo>
                    <a:pt x="255" y="1910"/>
                  </a:lnTo>
                  <a:lnTo>
                    <a:pt x="688" y="2954"/>
                  </a:lnTo>
                  <a:lnTo>
                    <a:pt x="1324" y="3871"/>
                  </a:lnTo>
                  <a:lnTo>
                    <a:pt x="2088" y="4660"/>
                  </a:lnTo>
                  <a:lnTo>
                    <a:pt x="3030" y="5296"/>
                  </a:lnTo>
                  <a:lnTo>
                    <a:pt x="4049" y="5729"/>
                  </a:lnTo>
                  <a:lnTo>
                    <a:pt x="5194" y="5958"/>
                  </a:lnTo>
                  <a:lnTo>
                    <a:pt x="5780" y="5984"/>
                  </a:lnTo>
                  <a:lnTo>
                    <a:pt x="6365" y="5958"/>
                  </a:lnTo>
                  <a:lnTo>
                    <a:pt x="7486" y="5729"/>
                  </a:lnTo>
                  <a:lnTo>
                    <a:pt x="8529" y="5296"/>
                  </a:lnTo>
                  <a:lnTo>
                    <a:pt x="9446" y="4660"/>
                  </a:lnTo>
                  <a:lnTo>
                    <a:pt x="10235" y="3871"/>
                  </a:lnTo>
                  <a:lnTo>
                    <a:pt x="10872" y="2954"/>
                  </a:lnTo>
                  <a:lnTo>
                    <a:pt x="11304" y="1910"/>
                  </a:lnTo>
                  <a:lnTo>
                    <a:pt x="11533" y="790"/>
                  </a:lnTo>
                  <a:lnTo>
                    <a:pt x="11559" y="205"/>
                  </a:lnTo>
                  <a:lnTo>
                    <a:pt x="11559" y="128"/>
                  </a:lnTo>
                  <a:lnTo>
                    <a:pt x="11533" y="52"/>
                  </a:lnTo>
                  <a:lnTo>
                    <a:pt x="9980" y="1"/>
                  </a:lnTo>
                  <a:lnTo>
                    <a:pt x="9980" y="434"/>
                  </a:lnTo>
                  <a:lnTo>
                    <a:pt x="9802" y="1248"/>
                  </a:lnTo>
                  <a:lnTo>
                    <a:pt x="9497" y="2012"/>
                  </a:lnTo>
                  <a:lnTo>
                    <a:pt x="9039" y="2674"/>
                  </a:lnTo>
                  <a:lnTo>
                    <a:pt x="8453" y="3260"/>
                  </a:lnTo>
                  <a:lnTo>
                    <a:pt x="7791" y="3718"/>
                  </a:lnTo>
                  <a:lnTo>
                    <a:pt x="7027" y="4023"/>
                  </a:lnTo>
                  <a:lnTo>
                    <a:pt x="6213" y="4202"/>
                  </a:lnTo>
                  <a:lnTo>
                    <a:pt x="5347" y="4202"/>
                  </a:lnTo>
                  <a:lnTo>
                    <a:pt x="4532" y="4023"/>
                  </a:lnTo>
                  <a:lnTo>
                    <a:pt x="3769" y="3718"/>
                  </a:lnTo>
                  <a:lnTo>
                    <a:pt x="3107" y="3260"/>
                  </a:lnTo>
                  <a:lnTo>
                    <a:pt x="2521" y="2674"/>
                  </a:lnTo>
                  <a:lnTo>
                    <a:pt x="2063" y="2012"/>
                  </a:lnTo>
                  <a:lnTo>
                    <a:pt x="1757" y="1248"/>
                  </a:lnTo>
                  <a:lnTo>
                    <a:pt x="1579" y="434"/>
                  </a:lnTo>
                  <a:lnTo>
                    <a:pt x="1554"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09;p37">
              <a:extLst>
                <a:ext uri="{FF2B5EF4-FFF2-40B4-BE49-F238E27FC236}">
                  <a16:creationId xmlns:a16="http://schemas.microsoft.com/office/drawing/2014/main" id="{5DA6FE45-DD1A-45D7-8F6E-0E1382D2AEE9}"/>
                </a:ext>
              </a:extLst>
            </p:cNvPr>
            <p:cNvSpPr/>
            <p:nvPr/>
          </p:nvSpPr>
          <p:spPr>
            <a:xfrm>
              <a:off x="716100" y="2459675"/>
              <a:ext cx="82775" cy="119700"/>
            </a:xfrm>
            <a:custGeom>
              <a:avLst/>
              <a:gdLst/>
              <a:ahLst/>
              <a:cxnLst/>
              <a:rect l="l" t="t" r="r" b="b"/>
              <a:pathLst>
                <a:path w="3311" h="4788" extrusionOk="0">
                  <a:moveTo>
                    <a:pt x="1554" y="1"/>
                  </a:moveTo>
                  <a:lnTo>
                    <a:pt x="1375" y="306"/>
                  </a:lnTo>
                  <a:lnTo>
                    <a:pt x="1299" y="586"/>
                  </a:lnTo>
                  <a:lnTo>
                    <a:pt x="26" y="4252"/>
                  </a:lnTo>
                  <a:lnTo>
                    <a:pt x="1" y="4303"/>
                  </a:lnTo>
                  <a:lnTo>
                    <a:pt x="1" y="4354"/>
                  </a:lnTo>
                  <a:lnTo>
                    <a:pt x="408" y="4558"/>
                  </a:lnTo>
                  <a:lnTo>
                    <a:pt x="1223" y="4787"/>
                  </a:lnTo>
                  <a:lnTo>
                    <a:pt x="2063" y="4787"/>
                  </a:lnTo>
                  <a:lnTo>
                    <a:pt x="2903" y="4558"/>
                  </a:lnTo>
                  <a:lnTo>
                    <a:pt x="3310" y="4354"/>
                  </a:lnTo>
                  <a:lnTo>
                    <a:pt x="3310" y="4303"/>
                  </a:lnTo>
                  <a:lnTo>
                    <a:pt x="3285" y="4252"/>
                  </a:lnTo>
                  <a:lnTo>
                    <a:pt x="2012" y="586"/>
                  </a:lnTo>
                  <a:lnTo>
                    <a:pt x="1935" y="306"/>
                  </a:lnTo>
                  <a:lnTo>
                    <a:pt x="1757" y="1"/>
                  </a:lnTo>
                  <a:close/>
                </a:path>
              </a:pathLst>
            </a:custGeom>
            <a:solidFill>
              <a:srgbClr val="FDE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0;p37">
              <a:extLst>
                <a:ext uri="{FF2B5EF4-FFF2-40B4-BE49-F238E27FC236}">
                  <a16:creationId xmlns:a16="http://schemas.microsoft.com/office/drawing/2014/main" id="{42070953-E584-4435-B724-E575C74A8DF5}"/>
                </a:ext>
              </a:extLst>
            </p:cNvPr>
            <p:cNvSpPr/>
            <p:nvPr/>
          </p:nvSpPr>
          <p:spPr>
            <a:xfrm>
              <a:off x="716100" y="2568525"/>
              <a:ext cx="82775" cy="38200"/>
            </a:xfrm>
            <a:custGeom>
              <a:avLst/>
              <a:gdLst/>
              <a:ahLst/>
              <a:cxnLst/>
              <a:rect l="l" t="t" r="r" b="b"/>
              <a:pathLst>
                <a:path w="3311" h="1528" extrusionOk="0">
                  <a:moveTo>
                    <a:pt x="1" y="0"/>
                  </a:moveTo>
                  <a:lnTo>
                    <a:pt x="1" y="306"/>
                  </a:lnTo>
                  <a:lnTo>
                    <a:pt x="281" y="840"/>
                  </a:lnTo>
                  <a:lnTo>
                    <a:pt x="764" y="1273"/>
                  </a:lnTo>
                  <a:lnTo>
                    <a:pt x="1299" y="1502"/>
                  </a:lnTo>
                  <a:lnTo>
                    <a:pt x="1528" y="1528"/>
                  </a:lnTo>
                  <a:lnTo>
                    <a:pt x="1783" y="1528"/>
                  </a:lnTo>
                  <a:lnTo>
                    <a:pt x="2012" y="1502"/>
                  </a:lnTo>
                  <a:lnTo>
                    <a:pt x="2546" y="1273"/>
                  </a:lnTo>
                  <a:lnTo>
                    <a:pt x="3030" y="840"/>
                  </a:lnTo>
                  <a:lnTo>
                    <a:pt x="3310" y="306"/>
                  </a:lnTo>
                  <a:lnTo>
                    <a:pt x="3310" y="0"/>
                  </a:lnTo>
                  <a:lnTo>
                    <a:pt x="2903" y="204"/>
                  </a:lnTo>
                  <a:lnTo>
                    <a:pt x="2063" y="433"/>
                  </a:lnTo>
                  <a:lnTo>
                    <a:pt x="1223" y="433"/>
                  </a:lnTo>
                  <a:lnTo>
                    <a:pt x="408" y="204"/>
                  </a:lnTo>
                  <a:lnTo>
                    <a:pt x="1"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11;p37">
              <a:extLst>
                <a:ext uri="{FF2B5EF4-FFF2-40B4-BE49-F238E27FC236}">
                  <a16:creationId xmlns:a16="http://schemas.microsoft.com/office/drawing/2014/main" id="{E9638E6A-E85B-40C9-927B-FC77C9280CC8}"/>
                </a:ext>
              </a:extLst>
            </p:cNvPr>
            <p:cNvSpPr/>
            <p:nvPr/>
          </p:nvSpPr>
          <p:spPr>
            <a:xfrm>
              <a:off x="552525" y="2434225"/>
              <a:ext cx="26750" cy="26750"/>
            </a:xfrm>
            <a:custGeom>
              <a:avLst/>
              <a:gdLst/>
              <a:ahLst/>
              <a:cxnLst/>
              <a:rect l="l" t="t" r="r" b="b"/>
              <a:pathLst>
                <a:path w="1070" h="1070" extrusionOk="0">
                  <a:moveTo>
                    <a:pt x="535" y="0"/>
                  </a:moveTo>
                  <a:lnTo>
                    <a:pt x="306" y="26"/>
                  </a:lnTo>
                  <a:lnTo>
                    <a:pt x="26" y="306"/>
                  </a:lnTo>
                  <a:lnTo>
                    <a:pt x="1" y="535"/>
                  </a:lnTo>
                  <a:lnTo>
                    <a:pt x="26" y="739"/>
                  </a:lnTo>
                  <a:lnTo>
                    <a:pt x="306" y="1019"/>
                  </a:lnTo>
                  <a:lnTo>
                    <a:pt x="535" y="1070"/>
                  </a:lnTo>
                  <a:lnTo>
                    <a:pt x="739" y="1019"/>
                  </a:lnTo>
                  <a:lnTo>
                    <a:pt x="1019" y="739"/>
                  </a:lnTo>
                  <a:lnTo>
                    <a:pt x="1070" y="535"/>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12;p37">
              <a:extLst>
                <a:ext uri="{FF2B5EF4-FFF2-40B4-BE49-F238E27FC236}">
                  <a16:creationId xmlns:a16="http://schemas.microsoft.com/office/drawing/2014/main" id="{655A8B3E-70D0-4CD9-AE58-0590C604D19B}"/>
                </a:ext>
              </a:extLst>
            </p:cNvPr>
            <p:cNvSpPr/>
            <p:nvPr/>
          </p:nvSpPr>
          <p:spPr>
            <a:xfrm>
              <a:off x="913400" y="2434225"/>
              <a:ext cx="26125" cy="26750"/>
            </a:xfrm>
            <a:custGeom>
              <a:avLst/>
              <a:gdLst/>
              <a:ahLst/>
              <a:cxnLst/>
              <a:rect l="l" t="t" r="r" b="b"/>
              <a:pathLst>
                <a:path w="1045" h="1070" extrusionOk="0">
                  <a:moveTo>
                    <a:pt x="510" y="0"/>
                  </a:moveTo>
                  <a:lnTo>
                    <a:pt x="306" y="26"/>
                  </a:lnTo>
                  <a:lnTo>
                    <a:pt x="26" y="306"/>
                  </a:lnTo>
                  <a:lnTo>
                    <a:pt x="1" y="535"/>
                  </a:lnTo>
                  <a:lnTo>
                    <a:pt x="26" y="739"/>
                  </a:lnTo>
                  <a:lnTo>
                    <a:pt x="306" y="1019"/>
                  </a:lnTo>
                  <a:lnTo>
                    <a:pt x="510" y="1070"/>
                  </a:lnTo>
                  <a:lnTo>
                    <a:pt x="739" y="1019"/>
                  </a:lnTo>
                  <a:lnTo>
                    <a:pt x="1019" y="739"/>
                  </a:lnTo>
                  <a:lnTo>
                    <a:pt x="1045" y="535"/>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13;p37">
              <a:extLst>
                <a:ext uri="{FF2B5EF4-FFF2-40B4-BE49-F238E27FC236}">
                  <a16:creationId xmlns:a16="http://schemas.microsoft.com/office/drawing/2014/main" id="{B0627E6A-4AE5-40D4-AF51-73F262E9A962}"/>
                </a:ext>
              </a:extLst>
            </p:cNvPr>
            <p:cNvSpPr/>
            <p:nvPr/>
          </p:nvSpPr>
          <p:spPr>
            <a:xfrm>
              <a:off x="506075" y="2522700"/>
              <a:ext cx="145775" cy="68750"/>
            </a:xfrm>
            <a:custGeom>
              <a:avLst/>
              <a:gdLst/>
              <a:ahLst/>
              <a:cxnLst/>
              <a:rect l="l" t="t" r="r" b="b"/>
              <a:pathLst>
                <a:path w="5831" h="2750" extrusionOk="0">
                  <a:moveTo>
                    <a:pt x="1375" y="0"/>
                  </a:moveTo>
                  <a:lnTo>
                    <a:pt x="1095" y="26"/>
                  </a:lnTo>
                  <a:lnTo>
                    <a:pt x="586" y="229"/>
                  </a:lnTo>
                  <a:lnTo>
                    <a:pt x="229" y="586"/>
                  </a:lnTo>
                  <a:lnTo>
                    <a:pt x="26" y="1095"/>
                  </a:lnTo>
                  <a:lnTo>
                    <a:pt x="0" y="1375"/>
                  </a:lnTo>
                  <a:lnTo>
                    <a:pt x="26" y="1655"/>
                  </a:lnTo>
                  <a:lnTo>
                    <a:pt x="229" y="2139"/>
                  </a:lnTo>
                  <a:lnTo>
                    <a:pt x="586" y="2521"/>
                  </a:lnTo>
                  <a:lnTo>
                    <a:pt x="1095" y="2724"/>
                  </a:lnTo>
                  <a:lnTo>
                    <a:pt x="1375" y="2750"/>
                  </a:lnTo>
                  <a:lnTo>
                    <a:pt x="4455" y="2750"/>
                  </a:lnTo>
                  <a:lnTo>
                    <a:pt x="4736" y="2724"/>
                  </a:lnTo>
                  <a:lnTo>
                    <a:pt x="5245" y="2521"/>
                  </a:lnTo>
                  <a:lnTo>
                    <a:pt x="5601" y="2139"/>
                  </a:lnTo>
                  <a:lnTo>
                    <a:pt x="5805" y="1655"/>
                  </a:lnTo>
                  <a:lnTo>
                    <a:pt x="5830" y="1375"/>
                  </a:lnTo>
                  <a:lnTo>
                    <a:pt x="5805" y="1095"/>
                  </a:lnTo>
                  <a:lnTo>
                    <a:pt x="5601" y="586"/>
                  </a:lnTo>
                  <a:lnTo>
                    <a:pt x="5245" y="229"/>
                  </a:lnTo>
                  <a:lnTo>
                    <a:pt x="4736" y="26"/>
                  </a:lnTo>
                  <a:lnTo>
                    <a:pt x="4455"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14;p37">
              <a:extLst>
                <a:ext uri="{FF2B5EF4-FFF2-40B4-BE49-F238E27FC236}">
                  <a16:creationId xmlns:a16="http://schemas.microsoft.com/office/drawing/2014/main" id="{CBC04EA6-577A-4ED7-B453-7928A02F8F25}"/>
                </a:ext>
              </a:extLst>
            </p:cNvPr>
            <p:cNvSpPr/>
            <p:nvPr/>
          </p:nvSpPr>
          <p:spPr>
            <a:xfrm>
              <a:off x="866950" y="2522700"/>
              <a:ext cx="145775" cy="68750"/>
            </a:xfrm>
            <a:custGeom>
              <a:avLst/>
              <a:gdLst/>
              <a:ahLst/>
              <a:cxnLst/>
              <a:rect l="l" t="t" r="r" b="b"/>
              <a:pathLst>
                <a:path w="5831" h="2750" extrusionOk="0">
                  <a:moveTo>
                    <a:pt x="1375" y="0"/>
                  </a:moveTo>
                  <a:lnTo>
                    <a:pt x="1095" y="26"/>
                  </a:lnTo>
                  <a:lnTo>
                    <a:pt x="586" y="229"/>
                  </a:lnTo>
                  <a:lnTo>
                    <a:pt x="229" y="586"/>
                  </a:lnTo>
                  <a:lnTo>
                    <a:pt x="0" y="1095"/>
                  </a:lnTo>
                  <a:lnTo>
                    <a:pt x="0" y="1375"/>
                  </a:lnTo>
                  <a:lnTo>
                    <a:pt x="0" y="1655"/>
                  </a:lnTo>
                  <a:lnTo>
                    <a:pt x="229" y="2139"/>
                  </a:lnTo>
                  <a:lnTo>
                    <a:pt x="586" y="2521"/>
                  </a:lnTo>
                  <a:lnTo>
                    <a:pt x="1095" y="2724"/>
                  </a:lnTo>
                  <a:lnTo>
                    <a:pt x="1375" y="2750"/>
                  </a:lnTo>
                  <a:lnTo>
                    <a:pt x="4456" y="2750"/>
                  </a:lnTo>
                  <a:lnTo>
                    <a:pt x="4736" y="2724"/>
                  </a:lnTo>
                  <a:lnTo>
                    <a:pt x="5219" y="2521"/>
                  </a:lnTo>
                  <a:lnTo>
                    <a:pt x="5601" y="2139"/>
                  </a:lnTo>
                  <a:lnTo>
                    <a:pt x="5805" y="1655"/>
                  </a:lnTo>
                  <a:lnTo>
                    <a:pt x="5830" y="1375"/>
                  </a:lnTo>
                  <a:lnTo>
                    <a:pt x="5805" y="1095"/>
                  </a:lnTo>
                  <a:lnTo>
                    <a:pt x="5601" y="586"/>
                  </a:lnTo>
                  <a:lnTo>
                    <a:pt x="5219" y="229"/>
                  </a:lnTo>
                  <a:lnTo>
                    <a:pt x="4736" y="26"/>
                  </a:lnTo>
                  <a:lnTo>
                    <a:pt x="4456"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15;p37">
              <a:extLst>
                <a:ext uri="{FF2B5EF4-FFF2-40B4-BE49-F238E27FC236}">
                  <a16:creationId xmlns:a16="http://schemas.microsoft.com/office/drawing/2014/main" id="{D227AF74-6D38-4DB1-82DE-8B6334C4C730}"/>
                </a:ext>
              </a:extLst>
            </p:cNvPr>
            <p:cNvSpPr/>
            <p:nvPr/>
          </p:nvSpPr>
          <p:spPr>
            <a:xfrm>
              <a:off x="523900" y="2341925"/>
              <a:ext cx="110125" cy="22300"/>
            </a:xfrm>
            <a:custGeom>
              <a:avLst/>
              <a:gdLst/>
              <a:ahLst/>
              <a:cxnLst/>
              <a:rect l="l" t="t" r="r" b="b"/>
              <a:pathLst>
                <a:path w="4405" h="892" fill="none" extrusionOk="0">
                  <a:moveTo>
                    <a:pt x="4404" y="892"/>
                  </a:moveTo>
                  <a:lnTo>
                    <a:pt x="4175" y="663"/>
                  </a:lnTo>
                  <a:lnTo>
                    <a:pt x="3666" y="332"/>
                  </a:lnTo>
                  <a:lnTo>
                    <a:pt x="2800" y="1"/>
                  </a:lnTo>
                  <a:lnTo>
                    <a:pt x="1604" y="1"/>
                  </a:lnTo>
                  <a:lnTo>
                    <a:pt x="738"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16;p37">
              <a:extLst>
                <a:ext uri="{FF2B5EF4-FFF2-40B4-BE49-F238E27FC236}">
                  <a16:creationId xmlns:a16="http://schemas.microsoft.com/office/drawing/2014/main" id="{209B8960-B177-47B9-AE8A-E7E650D790BC}"/>
                </a:ext>
              </a:extLst>
            </p:cNvPr>
            <p:cNvSpPr/>
            <p:nvPr/>
          </p:nvSpPr>
          <p:spPr>
            <a:xfrm>
              <a:off x="884775" y="2341925"/>
              <a:ext cx="110125" cy="22300"/>
            </a:xfrm>
            <a:custGeom>
              <a:avLst/>
              <a:gdLst/>
              <a:ahLst/>
              <a:cxnLst/>
              <a:rect l="l" t="t" r="r" b="b"/>
              <a:pathLst>
                <a:path w="4405" h="892" fill="none" extrusionOk="0">
                  <a:moveTo>
                    <a:pt x="4405" y="892"/>
                  </a:moveTo>
                  <a:lnTo>
                    <a:pt x="4175" y="663"/>
                  </a:lnTo>
                  <a:lnTo>
                    <a:pt x="3641" y="332"/>
                  </a:lnTo>
                  <a:lnTo>
                    <a:pt x="2801" y="1"/>
                  </a:lnTo>
                  <a:lnTo>
                    <a:pt x="1604" y="1"/>
                  </a:lnTo>
                  <a:lnTo>
                    <a:pt x="738"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17;p37">
              <a:extLst>
                <a:ext uri="{FF2B5EF4-FFF2-40B4-BE49-F238E27FC236}">
                  <a16:creationId xmlns:a16="http://schemas.microsoft.com/office/drawing/2014/main" id="{268630AF-8AA4-45DB-BE58-E1AAA34D7EB7}"/>
                </a:ext>
              </a:extLst>
            </p:cNvPr>
            <p:cNvSpPr/>
            <p:nvPr/>
          </p:nvSpPr>
          <p:spPr>
            <a:xfrm>
              <a:off x="697650" y="2646800"/>
              <a:ext cx="123500" cy="36300"/>
            </a:xfrm>
            <a:custGeom>
              <a:avLst/>
              <a:gdLst/>
              <a:ahLst/>
              <a:cxnLst/>
              <a:rect l="l" t="t" r="r" b="b"/>
              <a:pathLst>
                <a:path w="4940" h="1452" fill="none" extrusionOk="0">
                  <a:moveTo>
                    <a:pt x="0" y="1"/>
                  </a:moveTo>
                  <a:lnTo>
                    <a:pt x="128" y="306"/>
                  </a:lnTo>
                  <a:lnTo>
                    <a:pt x="611" y="841"/>
                  </a:lnTo>
                  <a:lnTo>
                    <a:pt x="1248" y="1223"/>
                  </a:lnTo>
                  <a:lnTo>
                    <a:pt x="2037" y="1426"/>
                  </a:lnTo>
                  <a:lnTo>
                    <a:pt x="2470" y="1452"/>
                  </a:lnTo>
                  <a:lnTo>
                    <a:pt x="2903" y="1426"/>
                  </a:lnTo>
                  <a:lnTo>
                    <a:pt x="3666" y="1223"/>
                  </a:lnTo>
                  <a:lnTo>
                    <a:pt x="4303" y="841"/>
                  </a:lnTo>
                  <a:lnTo>
                    <a:pt x="4787" y="332"/>
                  </a:lnTo>
                  <a:lnTo>
                    <a:pt x="4939" y="26"/>
                  </a:lnTo>
                </a:path>
              </a:pathLst>
            </a:custGeom>
            <a:noFill/>
            <a:ln w="21000" cap="rnd" cmpd="sng">
              <a:solidFill>
                <a:srgbClr val="D5645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18;p37">
              <a:extLst>
                <a:ext uri="{FF2B5EF4-FFF2-40B4-BE49-F238E27FC236}">
                  <a16:creationId xmlns:a16="http://schemas.microsoft.com/office/drawing/2014/main" id="{C882D67D-68D2-4A14-9141-6AE2A61A0A36}"/>
                </a:ext>
              </a:extLst>
            </p:cNvPr>
            <p:cNvSpPr/>
            <p:nvPr/>
          </p:nvSpPr>
          <p:spPr>
            <a:xfrm>
              <a:off x="364125" y="1879850"/>
              <a:ext cx="791175" cy="525750"/>
            </a:xfrm>
            <a:custGeom>
              <a:avLst/>
              <a:gdLst/>
              <a:ahLst/>
              <a:cxnLst/>
              <a:rect l="l" t="t" r="r" b="b"/>
              <a:pathLst>
                <a:path w="31647" h="21030" extrusionOk="0">
                  <a:moveTo>
                    <a:pt x="14996" y="1"/>
                  </a:moveTo>
                  <a:lnTo>
                    <a:pt x="13418" y="154"/>
                  </a:lnTo>
                  <a:lnTo>
                    <a:pt x="11865" y="485"/>
                  </a:lnTo>
                  <a:lnTo>
                    <a:pt x="10388" y="943"/>
                  </a:lnTo>
                  <a:lnTo>
                    <a:pt x="8962" y="1554"/>
                  </a:lnTo>
                  <a:lnTo>
                    <a:pt x="7613" y="2267"/>
                  </a:lnTo>
                  <a:lnTo>
                    <a:pt x="6340" y="3132"/>
                  </a:lnTo>
                  <a:lnTo>
                    <a:pt x="5169" y="4100"/>
                  </a:lnTo>
                  <a:lnTo>
                    <a:pt x="4100" y="5169"/>
                  </a:lnTo>
                  <a:lnTo>
                    <a:pt x="3132" y="6340"/>
                  </a:lnTo>
                  <a:lnTo>
                    <a:pt x="2292" y="7613"/>
                  </a:lnTo>
                  <a:lnTo>
                    <a:pt x="1554" y="8962"/>
                  </a:lnTo>
                  <a:lnTo>
                    <a:pt x="943" y="10388"/>
                  </a:lnTo>
                  <a:lnTo>
                    <a:pt x="485" y="11865"/>
                  </a:lnTo>
                  <a:lnTo>
                    <a:pt x="154" y="13418"/>
                  </a:lnTo>
                  <a:lnTo>
                    <a:pt x="1" y="14996"/>
                  </a:lnTo>
                  <a:lnTo>
                    <a:pt x="1" y="15811"/>
                  </a:lnTo>
                  <a:lnTo>
                    <a:pt x="1" y="21030"/>
                  </a:lnTo>
                  <a:lnTo>
                    <a:pt x="1325" y="20622"/>
                  </a:lnTo>
                  <a:lnTo>
                    <a:pt x="3336" y="19630"/>
                  </a:lnTo>
                  <a:lnTo>
                    <a:pt x="4736" y="18484"/>
                  </a:lnTo>
                  <a:lnTo>
                    <a:pt x="5729" y="17262"/>
                  </a:lnTo>
                  <a:lnTo>
                    <a:pt x="6798" y="15327"/>
                  </a:lnTo>
                  <a:lnTo>
                    <a:pt x="7995" y="13418"/>
                  </a:lnTo>
                  <a:lnTo>
                    <a:pt x="9166" y="12221"/>
                  </a:lnTo>
                  <a:lnTo>
                    <a:pt x="9955" y="11661"/>
                  </a:lnTo>
                  <a:lnTo>
                    <a:pt x="9981" y="11814"/>
                  </a:lnTo>
                  <a:lnTo>
                    <a:pt x="10388" y="13061"/>
                  </a:lnTo>
                  <a:lnTo>
                    <a:pt x="11126" y="14436"/>
                  </a:lnTo>
                  <a:lnTo>
                    <a:pt x="11865" y="15378"/>
                  </a:lnTo>
                  <a:lnTo>
                    <a:pt x="12858" y="16269"/>
                  </a:lnTo>
                  <a:lnTo>
                    <a:pt x="14105" y="17007"/>
                  </a:lnTo>
                  <a:lnTo>
                    <a:pt x="14843" y="17287"/>
                  </a:lnTo>
                  <a:lnTo>
                    <a:pt x="15633" y="17542"/>
                  </a:lnTo>
                  <a:lnTo>
                    <a:pt x="16982" y="17746"/>
                  </a:lnTo>
                  <a:lnTo>
                    <a:pt x="18153" y="17669"/>
                  </a:lnTo>
                  <a:lnTo>
                    <a:pt x="19146" y="17466"/>
                  </a:lnTo>
                  <a:lnTo>
                    <a:pt x="20470" y="17033"/>
                  </a:lnTo>
                  <a:lnTo>
                    <a:pt x="21717" y="16753"/>
                  </a:lnTo>
                  <a:lnTo>
                    <a:pt x="22557" y="16804"/>
                  </a:lnTo>
                  <a:lnTo>
                    <a:pt x="23041" y="16956"/>
                  </a:lnTo>
                  <a:lnTo>
                    <a:pt x="23754" y="17236"/>
                  </a:lnTo>
                  <a:lnTo>
                    <a:pt x="24823" y="17822"/>
                  </a:lnTo>
                  <a:lnTo>
                    <a:pt x="25892" y="18688"/>
                  </a:lnTo>
                  <a:lnTo>
                    <a:pt x="26809" y="19477"/>
                  </a:lnTo>
                  <a:lnTo>
                    <a:pt x="27624" y="19935"/>
                  </a:lnTo>
                  <a:lnTo>
                    <a:pt x="28795" y="20317"/>
                  </a:lnTo>
                  <a:lnTo>
                    <a:pt x="30501" y="20572"/>
                  </a:lnTo>
                  <a:lnTo>
                    <a:pt x="31646" y="20648"/>
                  </a:lnTo>
                  <a:lnTo>
                    <a:pt x="31646" y="15811"/>
                  </a:lnTo>
                  <a:lnTo>
                    <a:pt x="31646" y="14996"/>
                  </a:lnTo>
                  <a:lnTo>
                    <a:pt x="31468" y="13418"/>
                  </a:lnTo>
                  <a:lnTo>
                    <a:pt x="31162" y="11865"/>
                  </a:lnTo>
                  <a:lnTo>
                    <a:pt x="30704" y="10388"/>
                  </a:lnTo>
                  <a:lnTo>
                    <a:pt x="30093" y="8962"/>
                  </a:lnTo>
                  <a:lnTo>
                    <a:pt x="29355" y="7613"/>
                  </a:lnTo>
                  <a:lnTo>
                    <a:pt x="28515" y="6340"/>
                  </a:lnTo>
                  <a:lnTo>
                    <a:pt x="27547" y="5169"/>
                  </a:lnTo>
                  <a:lnTo>
                    <a:pt x="26453" y="4100"/>
                  </a:lnTo>
                  <a:lnTo>
                    <a:pt x="25281" y="3132"/>
                  </a:lnTo>
                  <a:lnTo>
                    <a:pt x="24034" y="2267"/>
                  </a:lnTo>
                  <a:lnTo>
                    <a:pt x="22685" y="1554"/>
                  </a:lnTo>
                  <a:lnTo>
                    <a:pt x="21259" y="943"/>
                  </a:lnTo>
                  <a:lnTo>
                    <a:pt x="19782" y="485"/>
                  </a:lnTo>
                  <a:lnTo>
                    <a:pt x="18229" y="154"/>
                  </a:lnTo>
                  <a:lnTo>
                    <a:pt x="16625" y="1"/>
                  </a:lnTo>
                  <a:close/>
                </a:path>
              </a:pathLst>
            </a:custGeom>
            <a:solidFill>
              <a:srgbClr val="9E7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19;p37">
              <a:extLst>
                <a:ext uri="{FF2B5EF4-FFF2-40B4-BE49-F238E27FC236}">
                  <a16:creationId xmlns:a16="http://schemas.microsoft.com/office/drawing/2014/main" id="{73AD27BE-B660-4FD7-8026-DF08FDF344DD}"/>
                </a:ext>
              </a:extLst>
            </p:cNvPr>
            <p:cNvSpPr/>
            <p:nvPr/>
          </p:nvSpPr>
          <p:spPr>
            <a:xfrm>
              <a:off x="1280650" y="2455225"/>
              <a:ext cx="357075" cy="586225"/>
            </a:xfrm>
            <a:custGeom>
              <a:avLst/>
              <a:gdLst/>
              <a:ahLst/>
              <a:cxnLst/>
              <a:rect l="l" t="t" r="r" b="b"/>
              <a:pathLst>
                <a:path w="14283" h="23449" extrusionOk="0">
                  <a:moveTo>
                    <a:pt x="9217" y="1"/>
                  </a:moveTo>
                  <a:lnTo>
                    <a:pt x="8784" y="102"/>
                  </a:lnTo>
                  <a:lnTo>
                    <a:pt x="8427" y="357"/>
                  </a:lnTo>
                  <a:lnTo>
                    <a:pt x="8173" y="764"/>
                  </a:lnTo>
                  <a:lnTo>
                    <a:pt x="8096" y="993"/>
                  </a:lnTo>
                  <a:lnTo>
                    <a:pt x="6365" y="8529"/>
                  </a:lnTo>
                  <a:lnTo>
                    <a:pt x="6060" y="8453"/>
                  </a:lnTo>
                  <a:lnTo>
                    <a:pt x="7587" y="1757"/>
                  </a:lnTo>
                  <a:lnTo>
                    <a:pt x="7638" y="1503"/>
                  </a:lnTo>
                  <a:lnTo>
                    <a:pt x="7587" y="1044"/>
                  </a:lnTo>
                  <a:lnTo>
                    <a:pt x="7384" y="637"/>
                  </a:lnTo>
                  <a:lnTo>
                    <a:pt x="7027" y="357"/>
                  </a:lnTo>
                  <a:lnTo>
                    <a:pt x="6824" y="306"/>
                  </a:lnTo>
                  <a:lnTo>
                    <a:pt x="6620" y="255"/>
                  </a:lnTo>
                  <a:lnTo>
                    <a:pt x="6187" y="357"/>
                  </a:lnTo>
                  <a:lnTo>
                    <a:pt x="5831" y="637"/>
                  </a:lnTo>
                  <a:lnTo>
                    <a:pt x="5576" y="1019"/>
                  </a:lnTo>
                  <a:lnTo>
                    <a:pt x="5500" y="1273"/>
                  </a:lnTo>
                  <a:lnTo>
                    <a:pt x="3387" y="10439"/>
                  </a:lnTo>
                  <a:lnTo>
                    <a:pt x="3157" y="9548"/>
                  </a:lnTo>
                  <a:lnTo>
                    <a:pt x="2648" y="8173"/>
                  </a:lnTo>
                  <a:lnTo>
                    <a:pt x="2139" y="7231"/>
                  </a:lnTo>
                  <a:lnTo>
                    <a:pt x="1630" y="6594"/>
                  </a:lnTo>
                  <a:lnTo>
                    <a:pt x="968" y="6111"/>
                  </a:lnTo>
                  <a:lnTo>
                    <a:pt x="408" y="6034"/>
                  </a:lnTo>
                  <a:lnTo>
                    <a:pt x="332" y="6060"/>
                  </a:lnTo>
                  <a:lnTo>
                    <a:pt x="179" y="6136"/>
                  </a:lnTo>
                  <a:lnTo>
                    <a:pt x="1" y="6442"/>
                  </a:lnTo>
                  <a:lnTo>
                    <a:pt x="1" y="6951"/>
                  </a:lnTo>
                  <a:lnTo>
                    <a:pt x="51" y="7078"/>
                  </a:lnTo>
                  <a:lnTo>
                    <a:pt x="561" y="10006"/>
                  </a:lnTo>
                  <a:lnTo>
                    <a:pt x="1172" y="13494"/>
                  </a:lnTo>
                  <a:lnTo>
                    <a:pt x="1223" y="13901"/>
                  </a:lnTo>
                  <a:lnTo>
                    <a:pt x="1426" y="14563"/>
                  </a:lnTo>
                  <a:lnTo>
                    <a:pt x="1910" y="15327"/>
                  </a:lnTo>
                  <a:lnTo>
                    <a:pt x="2954" y="16116"/>
                  </a:lnTo>
                  <a:lnTo>
                    <a:pt x="3183" y="16192"/>
                  </a:lnTo>
                  <a:lnTo>
                    <a:pt x="1859" y="21844"/>
                  </a:lnTo>
                  <a:lnTo>
                    <a:pt x="8809" y="23448"/>
                  </a:lnTo>
                  <a:lnTo>
                    <a:pt x="10159" y="17694"/>
                  </a:lnTo>
                  <a:lnTo>
                    <a:pt x="10286" y="17694"/>
                  </a:lnTo>
                  <a:lnTo>
                    <a:pt x="10719" y="17618"/>
                  </a:lnTo>
                  <a:lnTo>
                    <a:pt x="11228" y="17338"/>
                  </a:lnTo>
                  <a:lnTo>
                    <a:pt x="11635" y="16803"/>
                  </a:lnTo>
                  <a:lnTo>
                    <a:pt x="11763" y="16396"/>
                  </a:lnTo>
                  <a:lnTo>
                    <a:pt x="12094" y="14970"/>
                  </a:lnTo>
                  <a:lnTo>
                    <a:pt x="12832" y="11737"/>
                  </a:lnTo>
                  <a:lnTo>
                    <a:pt x="13086" y="10617"/>
                  </a:lnTo>
                  <a:lnTo>
                    <a:pt x="13214" y="10108"/>
                  </a:lnTo>
                  <a:lnTo>
                    <a:pt x="14232" y="5652"/>
                  </a:lnTo>
                  <a:lnTo>
                    <a:pt x="14283" y="5423"/>
                  </a:lnTo>
                  <a:lnTo>
                    <a:pt x="14232" y="4965"/>
                  </a:lnTo>
                  <a:lnTo>
                    <a:pt x="14028" y="4609"/>
                  </a:lnTo>
                  <a:lnTo>
                    <a:pt x="13723" y="4354"/>
                  </a:lnTo>
                  <a:lnTo>
                    <a:pt x="13519" y="4303"/>
                  </a:lnTo>
                  <a:lnTo>
                    <a:pt x="13341" y="4252"/>
                  </a:lnTo>
                  <a:lnTo>
                    <a:pt x="12934" y="4354"/>
                  </a:lnTo>
                  <a:lnTo>
                    <a:pt x="12603" y="4609"/>
                  </a:lnTo>
                  <a:lnTo>
                    <a:pt x="12374" y="4965"/>
                  </a:lnTo>
                  <a:lnTo>
                    <a:pt x="12297" y="5194"/>
                  </a:lnTo>
                  <a:lnTo>
                    <a:pt x="11253" y="9675"/>
                  </a:lnTo>
                  <a:lnTo>
                    <a:pt x="10872" y="9573"/>
                  </a:lnTo>
                  <a:lnTo>
                    <a:pt x="12323" y="3285"/>
                  </a:lnTo>
                  <a:lnTo>
                    <a:pt x="12374" y="3030"/>
                  </a:lnTo>
                  <a:lnTo>
                    <a:pt x="12323" y="2572"/>
                  </a:lnTo>
                  <a:lnTo>
                    <a:pt x="12094" y="2165"/>
                  </a:lnTo>
                  <a:lnTo>
                    <a:pt x="11763" y="1884"/>
                  </a:lnTo>
                  <a:lnTo>
                    <a:pt x="11559" y="1834"/>
                  </a:lnTo>
                  <a:lnTo>
                    <a:pt x="11330" y="1783"/>
                  </a:lnTo>
                  <a:lnTo>
                    <a:pt x="10922" y="1884"/>
                  </a:lnTo>
                  <a:lnTo>
                    <a:pt x="10566" y="2165"/>
                  </a:lnTo>
                  <a:lnTo>
                    <a:pt x="10286" y="2546"/>
                  </a:lnTo>
                  <a:lnTo>
                    <a:pt x="10235" y="2801"/>
                  </a:lnTo>
                  <a:lnTo>
                    <a:pt x="8784" y="9089"/>
                  </a:lnTo>
                  <a:lnTo>
                    <a:pt x="8478" y="9013"/>
                  </a:lnTo>
                  <a:lnTo>
                    <a:pt x="10210" y="1503"/>
                  </a:lnTo>
                  <a:lnTo>
                    <a:pt x="10235" y="1248"/>
                  </a:lnTo>
                  <a:lnTo>
                    <a:pt x="10184" y="764"/>
                  </a:lnTo>
                  <a:lnTo>
                    <a:pt x="9980" y="357"/>
                  </a:lnTo>
                  <a:lnTo>
                    <a:pt x="9649" y="102"/>
                  </a:lnTo>
                  <a:lnTo>
                    <a:pt x="9420" y="26"/>
                  </a:lnTo>
                  <a:lnTo>
                    <a:pt x="9217"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20;p37">
              <a:extLst>
                <a:ext uri="{FF2B5EF4-FFF2-40B4-BE49-F238E27FC236}">
                  <a16:creationId xmlns:a16="http://schemas.microsoft.com/office/drawing/2014/main" id="{500FD86C-A128-4405-98B5-801FCDC074FF}"/>
                </a:ext>
              </a:extLst>
            </p:cNvPr>
            <p:cNvSpPr/>
            <p:nvPr/>
          </p:nvSpPr>
          <p:spPr>
            <a:xfrm>
              <a:off x="1365300" y="2714900"/>
              <a:ext cx="25" cy="675"/>
            </a:xfrm>
            <a:custGeom>
              <a:avLst/>
              <a:gdLst/>
              <a:ahLst/>
              <a:cxnLst/>
              <a:rect l="l" t="t" r="r" b="b"/>
              <a:pathLst>
                <a:path w="1" h="27" extrusionOk="0">
                  <a:moveTo>
                    <a:pt x="1" y="1"/>
                  </a:moveTo>
                  <a:lnTo>
                    <a:pt x="1" y="1"/>
                  </a:lnTo>
                  <a:lnTo>
                    <a:pt x="1"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21;p37">
              <a:extLst>
                <a:ext uri="{FF2B5EF4-FFF2-40B4-BE49-F238E27FC236}">
                  <a16:creationId xmlns:a16="http://schemas.microsoft.com/office/drawing/2014/main" id="{3527C886-EC31-496E-B2B9-9440FD43BE7E}"/>
                </a:ext>
              </a:extLst>
            </p:cNvPr>
            <p:cNvSpPr/>
            <p:nvPr/>
          </p:nvSpPr>
          <p:spPr>
            <a:xfrm>
              <a:off x="1398400" y="2659525"/>
              <a:ext cx="190975" cy="55400"/>
            </a:xfrm>
            <a:custGeom>
              <a:avLst/>
              <a:gdLst/>
              <a:ahLst/>
              <a:cxnLst/>
              <a:rect l="l" t="t" r="r" b="b"/>
              <a:pathLst>
                <a:path w="7639" h="2216" extrusionOk="0">
                  <a:moveTo>
                    <a:pt x="102" y="1"/>
                  </a:moveTo>
                  <a:lnTo>
                    <a:pt x="0" y="485"/>
                  </a:lnTo>
                  <a:lnTo>
                    <a:pt x="7536" y="2216"/>
                  </a:lnTo>
                  <a:lnTo>
                    <a:pt x="7638" y="1732"/>
                  </a:lnTo>
                  <a:lnTo>
                    <a:pt x="6569" y="1503"/>
                  </a:lnTo>
                  <a:lnTo>
                    <a:pt x="6543" y="1503"/>
                  </a:lnTo>
                  <a:lnTo>
                    <a:pt x="6162" y="1401"/>
                  </a:lnTo>
                  <a:lnTo>
                    <a:pt x="4074" y="917"/>
                  </a:lnTo>
                  <a:lnTo>
                    <a:pt x="3768" y="841"/>
                  </a:lnTo>
                  <a:lnTo>
                    <a:pt x="1655" y="357"/>
                  </a:lnTo>
                  <a:lnTo>
                    <a:pt x="1350" y="281"/>
                  </a:lnTo>
                  <a:lnTo>
                    <a:pt x="102"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22;p37">
              <a:extLst>
                <a:ext uri="{FF2B5EF4-FFF2-40B4-BE49-F238E27FC236}">
                  <a16:creationId xmlns:a16="http://schemas.microsoft.com/office/drawing/2014/main" id="{30E1E83D-F102-483A-8258-2D8D11F81333}"/>
                </a:ext>
              </a:extLst>
            </p:cNvPr>
            <p:cNvSpPr/>
            <p:nvPr/>
          </p:nvSpPr>
          <p:spPr>
            <a:xfrm>
              <a:off x="1365300" y="2708550"/>
              <a:ext cx="105675" cy="159775"/>
            </a:xfrm>
            <a:custGeom>
              <a:avLst/>
              <a:gdLst/>
              <a:ahLst/>
              <a:cxnLst/>
              <a:rect l="l" t="t" r="r" b="b"/>
              <a:pathLst>
                <a:path w="4227" h="6391" extrusionOk="0">
                  <a:moveTo>
                    <a:pt x="77" y="0"/>
                  </a:moveTo>
                  <a:lnTo>
                    <a:pt x="52" y="51"/>
                  </a:lnTo>
                  <a:lnTo>
                    <a:pt x="1" y="280"/>
                  </a:lnTo>
                  <a:lnTo>
                    <a:pt x="230" y="306"/>
                  </a:lnTo>
                  <a:lnTo>
                    <a:pt x="1121" y="637"/>
                  </a:lnTo>
                  <a:lnTo>
                    <a:pt x="1859" y="1044"/>
                  </a:lnTo>
                  <a:lnTo>
                    <a:pt x="2597" y="1680"/>
                  </a:lnTo>
                  <a:lnTo>
                    <a:pt x="3259" y="2571"/>
                  </a:lnTo>
                  <a:lnTo>
                    <a:pt x="3718" y="3794"/>
                  </a:lnTo>
                  <a:lnTo>
                    <a:pt x="3896" y="5372"/>
                  </a:lnTo>
                  <a:lnTo>
                    <a:pt x="3819" y="6314"/>
                  </a:lnTo>
                  <a:lnTo>
                    <a:pt x="4099" y="6390"/>
                  </a:lnTo>
                  <a:lnTo>
                    <a:pt x="4150" y="6212"/>
                  </a:lnTo>
                  <a:lnTo>
                    <a:pt x="4227" y="5117"/>
                  </a:lnTo>
                  <a:lnTo>
                    <a:pt x="4176" y="4124"/>
                  </a:lnTo>
                  <a:lnTo>
                    <a:pt x="3896" y="3030"/>
                  </a:lnTo>
                  <a:lnTo>
                    <a:pt x="3336" y="1935"/>
                  </a:lnTo>
                  <a:lnTo>
                    <a:pt x="2394" y="968"/>
                  </a:lnTo>
                  <a:lnTo>
                    <a:pt x="1375" y="407"/>
                  </a:lnTo>
                  <a:lnTo>
                    <a:pt x="535" y="102"/>
                  </a:lnTo>
                  <a:lnTo>
                    <a:pt x="77"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23;p37">
              <a:extLst>
                <a:ext uri="{FF2B5EF4-FFF2-40B4-BE49-F238E27FC236}">
                  <a16:creationId xmlns:a16="http://schemas.microsoft.com/office/drawing/2014/main" id="{13D1AA57-6274-4A7D-A57A-D211C5BCE734}"/>
                </a:ext>
              </a:extLst>
            </p:cNvPr>
            <p:cNvSpPr/>
            <p:nvPr/>
          </p:nvSpPr>
          <p:spPr>
            <a:xfrm>
              <a:off x="1343025" y="2888650"/>
              <a:ext cx="183975" cy="84675"/>
            </a:xfrm>
            <a:custGeom>
              <a:avLst/>
              <a:gdLst/>
              <a:ahLst/>
              <a:cxnLst/>
              <a:rect l="l" t="t" r="r" b="b"/>
              <a:pathLst>
                <a:path w="7359" h="3387" extrusionOk="0">
                  <a:moveTo>
                    <a:pt x="408" y="1"/>
                  </a:moveTo>
                  <a:lnTo>
                    <a:pt x="1" y="1783"/>
                  </a:lnTo>
                  <a:lnTo>
                    <a:pt x="6951" y="3387"/>
                  </a:lnTo>
                  <a:lnTo>
                    <a:pt x="7358" y="1605"/>
                  </a:lnTo>
                  <a:lnTo>
                    <a:pt x="408"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24;p37">
              <a:extLst>
                <a:ext uri="{FF2B5EF4-FFF2-40B4-BE49-F238E27FC236}">
                  <a16:creationId xmlns:a16="http://schemas.microsoft.com/office/drawing/2014/main" id="{7FCD5965-8F3C-4DF2-B689-D1C4B28BDDE6}"/>
                </a:ext>
              </a:extLst>
            </p:cNvPr>
            <p:cNvSpPr/>
            <p:nvPr/>
          </p:nvSpPr>
          <p:spPr>
            <a:xfrm>
              <a:off x="1303575" y="2910950"/>
              <a:ext cx="237425" cy="100575"/>
            </a:xfrm>
            <a:custGeom>
              <a:avLst/>
              <a:gdLst/>
              <a:ahLst/>
              <a:cxnLst/>
              <a:rect l="l" t="t" r="r" b="b"/>
              <a:pathLst>
                <a:path w="9497" h="4023" extrusionOk="0">
                  <a:moveTo>
                    <a:pt x="433" y="0"/>
                  </a:moveTo>
                  <a:lnTo>
                    <a:pt x="0" y="1909"/>
                  </a:lnTo>
                  <a:lnTo>
                    <a:pt x="9063" y="4023"/>
                  </a:lnTo>
                  <a:lnTo>
                    <a:pt x="9496" y="2088"/>
                  </a:lnTo>
                  <a:lnTo>
                    <a:pt x="433" y="0"/>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25;p37">
              <a:extLst>
                <a:ext uri="{FF2B5EF4-FFF2-40B4-BE49-F238E27FC236}">
                  <a16:creationId xmlns:a16="http://schemas.microsoft.com/office/drawing/2014/main" id="{0D1CB55E-F2B8-4594-BD8F-B142D7E575EA}"/>
                </a:ext>
              </a:extLst>
            </p:cNvPr>
            <p:cNvSpPr/>
            <p:nvPr/>
          </p:nvSpPr>
          <p:spPr>
            <a:xfrm>
              <a:off x="1281300" y="2948500"/>
              <a:ext cx="251425" cy="105675"/>
            </a:xfrm>
            <a:custGeom>
              <a:avLst/>
              <a:gdLst/>
              <a:ahLst/>
              <a:cxnLst/>
              <a:rect l="l" t="t" r="r" b="b"/>
              <a:pathLst>
                <a:path w="10057" h="4227" extrusionOk="0">
                  <a:moveTo>
                    <a:pt x="967" y="0"/>
                  </a:moveTo>
                  <a:lnTo>
                    <a:pt x="0" y="4226"/>
                  </a:lnTo>
                  <a:lnTo>
                    <a:pt x="9547" y="4226"/>
                  </a:lnTo>
                  <a:lnTo>
                    <a:pt x="10056" y="2088"/>
                  </a:lnTo>
                  <a:lnTo>
                    <a:pt x="967" y="0"/>
                  </a:lnTo>
                  <a:close/>
                </a:path>
              </a:pathLst>
            </a:custGeom>
            <a:solidFill>
              <a:srgbClr val="F0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816409209"/>
      </p:ext>
    </p:extLst>
  </p:cSld>
  <p:clrMapOvr>
    <a:masterClrMapping/>
  </p:clrMapOvr>
  <p:transition advTm="1587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3"/>
          <p:cNvSpPr txBox="1">
            <a:spLocks noGrp="1"/>
          </p:cNvSpPr>
          <p:nvPr>
            <p:ph type="title"/>
          </p:nvPr>
        </p:nvSpPr>
        <p:spPr>
          <a:xfrm>
            <a:off x="467544" y="369264"/>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omic Sans MS" panose="030F0702030302020204" pitchFamily="66" charset="0"/>
              </a:rPr>
              <a:t>Phase 5</a:t>
            </a:r>
            <a:endParaRPr dirty="0">
              <a:latin typeface="Comic Sans MS" panose="030F0702030302020204" pitchFamily="66" charset="0"/>
            </a:endParaRPr>
          </a:p>
        </p:txBody>
      </p:sp>
      <p:grpSp>
        <p:nvGrpSpPr>
          <p:cNvPr id="479" name="Google Shape;479;p23"/>
          <p:cNvGrpSpPr/>
          <p:nvPr/>
        </p:nvGrpSpPr>
        <p:grpSpPr>
          <a:xfrm flipH="1">
            <a:off x="7493797" y="3754514"/>
            <a:ext cx="1650213" cy="1388992"/>
            <a:chOff x="5987350" y="1879850"/>
            <a:chExt cx="1395175" cy="1174325"/>
          </a:xfrm>
        </p:grpSpPr>
        <p:sp>
          <p:nvSpPr>
            <p:cNvPr id="480" name="Google Shape;480;p23"/>
            <p:cNvSpPr/>
            <p:nvPr/>
          </p:nvSpPr>
          <p:spPr>
            <a:xfrm>
              <a:off x="6143300" y="2465400"/>
              <a:ext cx="315075" cy="493925"/>
            </a:xfrm>
            <a:custGeom>
              <a:avLst/>
              <a:gdLst/>
              <a:ahLst/>
              <a:cxnLst/>
              <a:rect l="l" t="t" r="r" b="b"/>
              <a:pathLst>
                <a:path w="12603" h="19757" extrusionOk="0">
                  <a:moveTo>
                    <a:pt x="0" y="1"/>
                  </a:moveTo>
                  <a:lnTo>
                    <a:pt x="0" y="19757"/>
                  </a:lnTo>
                  <a:lnTo>
                    <a:pt x="12602" y="19757"/>
                  </a:lnTo>
                  <a:lnTo>
                    <a:pt x="12602"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6555725" y="2465400"/>
              <a:ext cx="315075" cy="493925"/>
            </a:xfrm>
            <a:custGeom>
              <a:avLst/>
              <a:gdLst/>
              <a:ahLst/>
              <a:cxnLst/>
              <a:rect l="l" t="t" r="r" b="b"/>
              <a:pathLst>
                <a:path w="12603" h="19757" extrusionOk="0">
                  <a:moveTo>
                    <a:pt x="0" y="1"/>
                  </a:moveTo>
                  <a:lnTo>
                    <a:pt x="0" y="19757"/>
                  </a:lnTo>
                  <a:lnTo>
                    <a:pt x="12603" y="19757"/>
                  </a:lnTo>
                  <a:lnTo>
                    <a:pt x="12603"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6112750" y="2352125"/>
              <a:ext cx="68125" cy="190950"/>
            </a:xfrm>
            <a:custGeom>
              <a:avLst/>
              <a:gdLst/>
              <a:ahLst/>
              <a:cxnLst/>
              <a:rect l="l" t="t" r="r" b="b"/>
              <a:pathLst>
                <a:path w="2725" h="7638" extrusionOk="0">
                  <a:moveTo>
                    <a:pt x="2724" y="0"/>
                  </a:moveTo>
                  <a:lnTo>
                    <a:pt x="2190" y="26"/>
                  </a:lnTo>
                  <a:lnTo>
                    <a:pt x="1197" y="433"/>
                  </a:lnTo>
                  <a:lnTo>
                    <a:pt x="458" y="1197"/>
                  </a:lnTo>
                  <a:lnTo>
                    <a:pt x="51" y="2164"/>
                  </a:lnTo>
                  <a:lnTo>
                    <a:pt x="0" y="2724"/>
                  </a:lnTo>
                  <a:lnTo>
                    <a:pt x="0" y="4914"/>
                  </a:lnTo>
                  <a:lnTo>
                    <a:pt x="51" y="5448"/>
                  </a:lnTo>
                  <a:lnTo>
                    <a:pt x="458" y="6441"/>
                  </a:lnTo>
                  <a:lnTo>
                    <a:pt x="1197" y="7180"/>
                  </a:lnTo>
                  <a:lnTo>
                    <a:pt x="2190" y="7587"/>
                  </a:lnTo>
                  <a:lnTo>
                    <a:pt x="2724" y="7638"/>
                  </a:lnTo>
                  <a:lnTo>
                    <a:pt x="2724"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6836400" y="2352125"/>
              <a:ext cx="68125" cy="190950"/>
            </a:xfrm>
            <a:custGeom>
              <a:avLst/>
              <a:gdLst/>
              <a:ahLst/>
              <a:cxnLst/>
              <a:rect l="l" t="t" r="r" b="b"/>
              <a:pathLst>
                <a:path w="2725" h="7638" extrusionOk="0">
                  <a:moveTo>
                    <a:pt x="1" y="0"/>
                  </a:moveTo>
                  <a:lnTo>
                    <a:pt x="1" y="7638"/>
                  </a:lnTo>
                  <a:lnTo>
                    <a:pt x="561" y="7587"/>
                  </a:lnTo>
                  <a:lnTo>
                    <a:pt x="1528" y="7180"/>
                  </a:lnTo>
                  <a:lnTo>
                    <a:pt x="2267" y="6441"/>
                  </a:lnTo>
                  <a:lnTo>
                    <a:pt x="2699" y="5448"/>
                  </a:lnTo>
                  <a:lnTo>
                    <a:pt x="2725" y="4914"/>
                  </a:lnTo>
                  <a:lnTo>
                    <a:pt x="2725" y="2724"/>
                  </a:lnTo>
                  <a:lnTo>
                    <a:pt x="2699" y="2164"/>
                  </a:lnTo>
                  <a:lnTo>
                    <a:pt x="2267" y="1197"/>
                  </a:lnTo>
                  <a:lnTo>
                    <a:pt x="1528" y="433"/>
                  </a:lnTo>
                  <a:lnTo>
                    <a:pt x="561" y="26"/>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6403600" y="2740375"/>
              <a:ext cx="210700" cy="263525"/>
            </a:xfrm>
            <a:custGeom>
              <a:avLst/>
              <a:gdLst/>
              <a:ahLst/>
              <a:cxnLst/>
              <a:rect l="l" t="t" r="r" b="b"/>
              <a:pathLst>
                <a:path w="8428" h="10541" extrusionOk="0">
                  <a:moveTo>
                    <a:pt x="1" y="0"/>
                  </a:moveTo>
                  <a:lnTo>
                    <a:pt x="1" y="10540"/>
                  </a:lnTo>
                  <a:lnTo>
                    <a:pt x="8428" y="10540"/>
                  </a:lnTo>
                  <a:lnTo>
                    <a:pt x="8428"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6157925" y="1924400"/>
              <a:ext cx="701425" cy="875825"/>
            </a:xfrm>
            <a:custGeom>
              <a:avLst/>
              <a:gdLst/>
              <a:ahLst/>
              <a:cxnLst/>
              <a:rect l="l" t="t" r="r" b="b"/>
              <a:pathLst>
                <a:path w="28057" h="35033" extrusionOk="0">
                  <a:moveTo>
                    <a:pt x="14028" y="1"/>
                  </a:moveTo>
                  <a:lnTo>
                    <a:pt x="13316" y="26"/>
                  </a:lnTo>
                  <a:lnTo>
                    <a:pt x="11890" y="179"/>
                  </a:lnTo>
                  <a:lnTo>
                    <a:pt x="10515" y="459"/>
                  </a:lnTo>
                  <a:lnTo>
                    <a:pt x="9217" y="867"/>
                  </a:lnTo>
                  <a:lnTo>
                    <a:pt x="7944" y="1401"/>
                  </a:lnTo>
                  <a:lnTo>
                    <a:pt x="6747" y="2038"/>
                  </a:lnTo>
                  <a:lnTo>
                    <a:pt x="5627" y="2801"/>
                  </a:lnTo>
                  <a:lnTo>
                    <a:pt x="4609" y="3642"/>
                  </a:lnTo>
                  <a:lnTo>
                    <a:pt x="3641" y="4609"/>
                  </a:lnTo>
                  <a:lnTo>
                    <a:pt x="2801" y="5653"/>
                  </a:lnTo>
                  <a:lnTo>
                    <a:pt x="2037" y="6773"/>
                  </a:lnTo>
                  <a:lnTo>
                    <a:pt x="1375" y="7944"/>
                  </a:lnTo>
                  <a:lnTo>
                    <a:pt x="866" y="9217"/>
                  </a:lnTo>
                  <a:lnTo>
                    <a:pt x="433" y="10541"/>
                  </a:lnTo>
                  <a:lnTo>
                    <a:pt x="153" y="11890"/>
                  </a:lnTo>
                  <a:lnTo>
                    <a:pt x="26" y="13316"/>
                  </a:lnTo>
                  <a:lnTo>
                    <a:pt x="1" y="14029"/>
                  </a:lnTo>
                  <a:lnTo>
                    <a:pt x="1" y="21004"/>
                  </a:lnTo>
                  <a:lnTo>
                    <a:pt x="26" y="21743"/>
                  </a:lnTo>
                  <a:lnTo>
                    <a:pt x="153" y="23143"/>
                  </a:lnTo>
                  <a:lnTo>
                    <a:pt x="433" y="24518"/>
                  </a:lnTo>
                  <a:lnTo>
                    <a:pt x="866" y="25842"/>
                  </a:lnTo>
                  <a:lnTo>
                    <a:pt x="1375" y="27089"/>
                  </a:lnTo>
                  <a:lnTo>
                    <a:pt x="2037" y="28286"/>
                  </a:lnTo>
                  <a:lnTo>
                    <a:pt x="2801" y="29406"/>
                  </a:lnTo>
                  <a:lnTo>
                    <a:pt x="3641" y="30450"/>
                  </a:lnTo>
                  <a:lnTo>
                    <a:pt x="4609" y="31392"/>
                  </a:lnTo>
                  <a:lnTo>
                    <a:pt x="5627" y="32257"/>
                  </a:lnTo>
                  <a:lnTo>
                    <a:pt x="6747" y="33021"/>
                  </a:lnTo>
                  <a:lnTo>
                    <a:pt x="7944" y="33657"/>
                  </a:lnTo>
                  <a:lnTo>
                    <a:pt x="9217" y="34192"/>
                  </a:lnTo>
                  <a:lnTo>
                    <a:pt x="10515" y="34599"/>
                  </a:lnTo>
                  <a:lnTo>
                    <a:pt x="11890" y="34879"/>
                  </a:lnTo>
                  <a:lnTo>
                    <a:pt x="13316" y="35032"/>
                  </a:lnTo>
                  <a:lnTo>
                    <a:pt x="14767" y="35032"/>
                  </a:lnTo>
                  <a:lnTo>
                    <a:pt x="16167" y="34879"/>
                  </a:lnTo>
                  <a:lnTo>
                    <a:pt x="17542" y="34599"/>
                  </a:lnTo>
                  <a:lnTo>
                    <a:pt x="18866" y="34192"/>
                  </a:lnTo>
                  <a:lnTo>
                    <a:pt x="20113" y="33657"/>
                  </a:lnTo>
                  <a:lnTo>
                    <a:pt x="21310" y="33021"/>
                  </a:lnTo>
                  <a:lnTo>
                    <a:pt x="22430" y="32257"/>
                  </a:lnTo>
                  <a:lnTo>
                    <a:pt x="23474" y="31392"/>
                  </a:lnTo>
                  <a:lnTo>
                    <a:pt x="24416" y="30450"/>
                  </a:lnTo>
                  <a:lnTo>
                    <a:pt x="25281" y="29406"/>
                  </a:lnTo>
                  <a:lnTo>
                    <a:pt x="26045" y="28286"/>
                  </a:lnTo>
                  <a:lnTo>
                    <a:pt x="26682" y="27089"/>
                  </a:lnTo>
                  <a:lnTo>
                    <a:pt x="27216" y="25842"/>
                  </a:lnTo>
                  <a:lnTo>
                    <a:pt x="27624" y="24518"/>
                  </a:lnTo>
                  <a:lnTo>
                    <a:pt x="27904" y="23143"/>
                  </a:lnTo>
                  <a:lnTo>
                    <a:pt x="28056" y="21743"/>
                  </a:lnTo>
                  <a:lnTo>
                    <a:pt x="28056" y="21004"/>
                  </a:lnTo>
                  <a:lnTo>
                    <a:pt x="28056" y="14029"/>
                  </a:lnTo>
                  <a:lnTo>
                    <a:pt x="28056" y="13316"/>
                  </a:lnTo>
                  <a:lnTo>
                    <a:pt x="27904" y="11890"/>
                  </a:lnTo>
                  <a:lnTo>
                    <a:pt x="27624" y="10541"/>
                  </a:lnTo>
                  <a:lnTo>
                    <a:pt x="27216" y="9217"/>
                  </a:lnTo>
                  <a:lnTo>
                    <a:pt x="26682" y="7944"/>
                  </a:lnTo>
                  <a:lnTo>
                    <a:pt x="26045" y="6773"/>
                  </a:lnTo>
                  <a:lnTo>
                    <a:pt x="25281" y="5653"/>
                  </a:lnTo>
                  <a:lnTo>
                    <a:pt x="24416" y="4609"/>
                  </a:lnTo>
                  <a:lnTo>
                    <a:pt x="23474" y="3642"/>
                  </a:lnTo>
                  <a:lnTo>
                    <a:pt x="22430" y="2801"/>
                  </a:lnTo>
                  <a:lnTo>
                    <a:pt x="21310" y="2038"/>
                  </a:lnTo>
                  <a:lnTo>
                    <a:pt x="20113" y="1401"/>
                  </a:lnTo>
                  <a:lnTo>
                    <a:pt x="18866" y="867"/>
                  </a:lnTo>
                  <a:lnTo>
                    <a:pt x="17542" y="459"/>
                  </a:lnTo>
                  <a:lnTo>
                    <a:pt x="16167" y="179"/>
                  </a:lnTo>
                  <a:lnTo>
                    <a:pt x="14767" y="26"/>
                  </a:lnTo>
                  <a:lnTo>
                    <a:pt x="14028"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5987350" y="2844100"/>
              <a:ext cx="1042575" cy="210075"/>
            </a:xfrm>
            <a:custGeom>
              <a:avLst/>
              <a:gdLst/>
              <a:ahLst/>
              <a:cxnLst/>
              <a:rect l="l" t="t" r="r" b="b"/>
              <a:pathLst>
                <a:path w="41703" h="8403" extrusionOk="0">
                  <a:moveTo>
                    <a:pt x="16651" y="1"/>
                  </a:moveTo>
                  <a:lnTo>
                    <a:pt x="12323" y="154"/>
                  </a:lnTo>
                  <a:lnTo>
                    <a:pt x="11177" y="179"/>
                  </a:lnTo>
                  <a:lnTo>
                    <a:pt x="9140" y="485"/>
                  </a:lnTo>
                  <a:lnTo>
                    <a:pt x="7307" y="1070"/>
                  </a:lnTo>
                  <a:lnTo>
                    <a:pt x="5703" y="1910"/>
                  </a:lnTo>
                  <a:lnTo>
                    <a:pt x="4227" y="3005"/>
                  </a:lnTo>
                  <a:lnTo>
                    <a:pt x="2903" y="4303"/>
                  </a:lnTo>
                  <a:lnTo>
                    <a:pt x="1706" y="5805"/>
                  </a:lnTo>
                  <a:lnTo>
                    <a:pt x="561" y="7486"/>
                  </a:lnTo>
                  <a:lnTo>
                    <a:pt x="1" y="8402"/>
                  </a:lnTo>
                  <a:lnTo>
                    <a:pt x="41702" y="8402"/>
                  </a:lnTo>
                  <a:lnTo>
                    <a:pt x="41168" y="7486"/>
                  </a:lnTo>
                  <a:lnTo>
                    <a:pt x="40022" y="5805"/>
                  </a:lnTo>
                  <a:lnTo>
                    <a:pt x="38800" y="4303"/>
                  </a:lnTo>
                  <a:lnTo>
                    <a:pt x="37476" y="3005"/>
                  </a:lnTo>
                  <a:lnTo>
                    <a:pt x="36025" y="1910"/>
                  </a:lnTo>
                  <a:lnTo>
                    <a:pt x="34396" y="1070"/>
                  </a:lnTo>
                  <a:lnTo>
                    <a:pt x="32588" y="485"/>
                  </a:lnTo>
                  <a:lnTo>
                    <a:pt x="30526" y="179"/>
                  </a:lnTo>
                  <a:lnTo>
                    <a:pt x="29406" y="154"/>
                  </a:lnTo>
                  <a:lnTo>
                    <a:pt x="25078" y="1"/>
                  </a:lnTo>
                  <a:lnTo>
                    <a:pt x="25052" y="434"/>
                  </a:lnTo>
                  <a:lnTo>
                    <a:pt x="24874" y="1248"/>
                  </a:lnTo>
                  <a:lnTo>
                    <a:pt x="24568" y="2012"/>
                  </a:lnTo>
                  <a:lnTo>
                    <a:pt x="24110" y="2674"/>
                  </a:lnTo>
                  <a:lnTo>
                    <a:pt x="23550" y="3260"/>
                  </a:lnTo>
                  <a:lnTo>
                    <a:pt x="22863" y="3718"/>
                  </a:lnTo>
                  <a:lnTo>
                    <a:pt x="22124" y="4023"/>
                  </a:lnTo>
                  <a:lnTo>
                    <a:pt x="21284" y="4202"/>
                  </a:lnTo>
                  <a:lnTo>
                    <a:pt x="20419" y="4202"/>
                  </a:lnTo>
                  <a:lnTo>
                    <a:pt x="19604" y="4023"/>
                  </a:lnTo>
                  <a:lnTo>
                    <a:pt x="18840" y="3718"/>
                  </a:lnTo>
                  <a:lnTo>
                    <a:pt x="18178" y="3260"/>
                  </a:lnTo>
                  <a:lnTo>
                    <a:pt x="17593" y="2674"/>
                  </a:lnTo>
                  <a:lnTo>
                    <a:pt x="17160" y="2012"/>
                  </a:lnTo>
                  <a:lnTo>
                    <a:pt x="16829" y="1248"/>
                  </a:lnTo>
                  <a:lnTo>
                    <a:pt x="16651" y="434"/>
                  </a:lnTo>
                  <a:lnTo>
                    <a:pt x="16651" y="1"/>
                  </a:lnTo>
                  <a:close/>
                </a:path>
              </a:pathLst>
            </a:custGeom>
            <a:solidFill>
              <a:srgbClr val="CD3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p:nvPr/>
          </p:nvSpPr>
          <p:spPr>
            <a:xfrm>
              <a:off x="6364150" y="2844100"/>
              <a:ext cx="288975" cy="149600"/>
            </a:xfrm>
            <a:custGeom>
              <a:avLst/>
              <a:gdLst/>
              <a:ahLst/>
              <a:cxnLst/>
              <a:rect l="l" t="t" r="r" b="b"/>
              <a:pathLst>
                <a:path w="11559" h="5984" extrusionOk="0">
                  <a:moveTo>
                    <a:pt x="1579" y="1"/>
                  </a:moveTo>
                  <a:lnTo>
                    <a:pt x="26" y="52"/>
                  </a:lnTo>
                  <a:lnTo>
                    <a:pt x="0" y="128"/>
                  </a:lnTo>
                  <a:lnTo>
                    <a:pt x="0" y="205"/>
                  </a:lnTo>
                  <a:lnTo>
                    <a:pt x="26" y="790"/>
                  </a:lnTo>
                  <a:lnTo>
                    <a:pt x="255" y="1910"/>
                  </a:lnTo>
                  <a:lnTo>
                    <a:pt x="688" y="2954"/>
                  </a:lnTo>
                  <a:lnTo>
                    <a:pt x="1324" y="3871"/>
                  </a:lnTo>
                  <a:lnTo>
                    <a:pt x="2113" y="4660"/>
                  </a:lnTo>
                  <a:lnTo>
                    <a:pt x="3030" y="5296"/>
                  </a:lnTo>
                  <a:lnTo>
                    <a:pt x="4074" y="5729"/>
                  </a:lnTo>
                  <a:lnTo>
                    <a:pt x="5194" y="5958"/>
                  </a:lnTo>
                  <a:lnTo>
                    <a:pt x="5779" y="5984"/>
                  </a:lnTo>
                  <a:lnTo>
                    <a:pt x="6390" y="5958"/>
                  </a:lnTo>
                  <a:lnTo>
                    <a:pt x="7511" y="5729"/>
                  </a:lnTo>
                  <a:lnTo>
                    <a:pt x="8555" y="5296"/>
                  </a:lnTo>
                  <a:lnTo>
                    <a:pt x="9471" y="4660"/>
                  </a:lnTo>
                  <a:lnTo>
                    <a:pt x="10260" y="3871"/>
                  </a:lnTo>
                  <a:lnTo>
                    <a:pt x="10871" y="2954"/>
                  </a:lnTo>
                  <a:lnTo>
                    <a:pt x="11304" y="1910"/>
                  </a:lnTo>
                  <a:lnTo>
                    <a:pt x="11533" y="790"/>
                  </a:lnTo>
                  <a:lnTo>
                    <a:pt x="11559" y="205"/>
                  </a:lnTo>
                  <a:lnTo>
                    <a:pt x="11559" y="128"/>
                  </a:lnTo>
                  <a:lnTo>
                    <a:pt x="11559" y="52"/>
                  </a:lnTo>
                  <a:lnTo>
                    <a:pt x="10006" y="1"/>
                  </a:lnTo>
                  <a:lnTo>
                    <a:pt x="9980" y="434"/>
                  </a:lnTo>
                  <a:lnTo>
                    <a:pt x="9802" y="1248"/>
                  </a:lnTo>
                  <a:lnTo>
                    <a:pt x="9496" y="2012"/>
                  </a:lnTo>
                  <a:lnTo>
                    <a:pt x="9038" y="2674"/>
                  </a:lnTo>
                  <a:lnTo>
                    <a:pt x="8478" y="3260"/>
                  </a:lnTo>
                  <a:lnTo>
                    <a:pt x="7791" y="3718"/>
                  </a:lnTo>
                  <a:lnTo>
                    <a:pt x="7052" y="4023"/>
                  </a:lnTo>
                  <a:lnTo>
                    <a:pt x="6212" y="4202"/>
                  </a:lnTo>
                  <a:lnTo>
                    <a:pt x="5347" y="4202"/>
                  </a:lnTo>
                  <a:lnTo>
                    <a:pt x="4532" y="4023"/>
                  </a:lnTo>
                  <a:lnTo>
                    <a:pt x="3768" y="3718"/>
                  </a:lnTo>
                  <a:lnTo>
                    <a:pt x="3106" y="3260"/>
                  </a:lnTo>
                  <a:lnTo>
                    <a:pt x="2521" y="2674"/>
                  </a:lnTo>
                  <a:lnTo>
                    <a:pt x="2088" y="2012"/>
                  </a:lnTo>
                  <a:lnTo>
                    <a:pt x="1757" y="1248"/>
                  </a:lnTo>
                  <a:lnTo>
                    <a:pt x="1579" y="434"/>
                  </a:lnTo>
                  <a:lnTo>
                    <a:pt x="1579" y="1"/>
                  </a:lnTo>
                  <a:close/>
                </a:path>
              </a:pathLst>
            </a:custGeom>
            <a:solidFill>
              <a:srgbClr val="F35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6457075" y="2459675"/>
              <a:ext cx="99950" cy="119700"/>
            </a:xfrm>
            <a:custGeom>
              <a:avLst/>
              <a:gdLst/>
              <a:ahLst/>
              <a:cxnLst/>
              <a:rect l="l" t="t" r="r" b="b"/>
              <a:pathLst>
                <a:path w="3998" h="4788" extrusionOk="0">
                  <a:moveTo>
                    <a:pt x="1884" y="1"/>
                  </a:moveTo>
                  <a:lnTo>
                    <a:pt x="1655" y="306"/>
                  </a:lnTo>
                  <a:lnTo>
                    <a:pt x="1553" y="586"/>
                  </a:lnTo>
                  <a:lnTo>
                    <a:pt x="0" y="4252"/>
                  </a:lnTo>
                  <a:lnTo>
                    <a:pt x="0" y="4303"/>
                  </a:lnTo>
                  <a:lnTo>
                    <a:pt x="0" y="4354"/>
                  </a:lnTo>
                  <a:lnTo>
                    <a:pt x="484" y="4558"/>
                  </a:lnTo>
                  <a:lnTo>
                    <a:pt x="1477" y="4787"/>
                  </a:lnTo>
                  <a:lnTo>
                    <a:pt x="2495" y="4787"/>
                  </a:lnTo>
                  <a:lnTo>
                    <a:pt x="3514" y="4558"/>
                  </a:lnTo>
                  <a:lnTo>
                    <a:pt x="3997" y="4354"/>
                  </a:lnTo>
                  <a:lnTo>
                    <a:pt x="3997" y="4303"/>
                  </a:lnTo>
                  <a:lnTo>
                    <a:pt x="3972" y="4252"/>
                  </a:lnTo>
                  <a:lnTo>
                    <a:pt x="2419" y="586"/>
                  </a:lnTo>
                  <a:lnTo>
                    <a:pt x="2343" y="306"/>
                  </a:lnTo>
                  <a:lnTo>
                    <a:pt x="2113" y="1"/>
                  </a:lnTo>
                  <a:close/>
                </a:path>
              </a:pathLst>
            </a:custGeom>
            <a:solidFill>
              <a:srgbClr val="FEE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3"/>
            <p:cNvSpPr/>
            <p:nvPr/>
          </p:nvSpPr>
          <p:spPr>
            <a:xfrm>
              <a:off x="6457075" y="2568525"/>
              <a:ext cx="99950" cy="38200"/>
            </a:xfrm>
            <a:custGeom>
              <a:avLst/>
              <a:gdLst/>
              <a:ahLst/>
              <a:cxnLst/>
              <a:rect l="l" t="t" r="r" b="b"/>
              <a:pathLst>
                <a:path w="3998" h="1528" extrusionOk="0">
                  <a:moveTo>
                    <a:pt x="0" y="0"/>
                  </a:moveTo>
                  <a:lnTo>
                    <a:pt x="0" y="306"/>
                  </a:lnTo>
                  <a:lnTo>
                    <a:pt x="331" y="840"/>
                  </a:lnTo>
                  <a:lnTo>
                    <a:pt x="917" y="1273"/>
                  </a:lnTo>
                  <a:lnTo>
                    <a:pt x="1553" y="1502"/>
                  </a:lnTo>
                  <a:lnTo>
                    <a:pt x="1833" y="1528"/>
                  </a:lnTo>
                  <a:lnTo>
                    <a:pt x="2139" y="1528"/>
                  </a:lnTo>
                  <a:lnTo>
                    <a:pt x="2419" y="1502"/>
                  </a:lnTo>
                  <a:lnTo>
                    <a:pt x="3081" y="1273"/>
                  </a:lnTo>
                  <a:lnTo>
                    <a:pt x="3641" y="840"/>
                  </a:lnTo>
                  <a:lnTo>
                    <a:pt x="3997" y="306"/>
                  </a:lnTo>
                  <a:lnTo>
                    <a:pt x="3997" y="0"/>
                  </a:lnTo>
                  <a:lnTo>
                    <a:pt x="3514" y="204"/>
                  </a:lnTo>
                  <a:lnTo>
                    <a:pt x="2495" y="433"/>
                  </a:lnTo>
                  <a:lnTo>
                    <a:pt x="1477" y="433"/>
                  </a:lnTo>
                  <a:lnTo>
                    <a:pt x="484" y="204"/>
                  </a:lnTo>
                  <a:lnTo>
                    <a:pt x="0"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3"/>
            <p:cNvSpPr/>
            <p:nvPr/>
          </p:nvSpPr>
          <p:spPr>
            <a:xfrm>
              <a:off x="6255300" y="2522700"/>
              <a:ext cx="146425" cy="68750"/>
            </a:xfrm>
            <a:custGeom>
              <a:avLst/>
              <a:gdLst/>
              <a:ahLst/>
              <a:cxnLst/>
              <a:rect l="l" t="t" r="r" b="b"/>
              <a:pathLst>
                <a:path w="5857" h="2750" extrusionOk="0">
                  <a:moveTo>
                    <a:pt x="1376" y="0"/>
                  </a:moveTo>
                  <a:lnTo>
                    <a:pt x="1096" y="26"/>
                  </a:lnTo>
                  <a:lnTo>
                    <a:pt x="612" y="229"/>
                  </a:lnTo>
                  <a:lnTo>
                    <a:pt x="230" y="586"/>
                  </a:lnTo>
                  <a:lnTo>
                    <a:pt x="26" y="1095"/>
                  </a:lnTo>
                  <a:lnTo>
                    <a:pt x="1" y="1375"/>
                  </a:lnTo>
                  <a:lnTo>
                    <a:pt x="26" y="1655"/>
                  </a:lnTo>
                  <a:lnTo>
                    <a:pt x="230" y="2139"/>
                  </a:lnTo>
                  <a:lnTo>
                    <a:pt x="612" y="2521"/>
                  </a:lnTo>
                  <a:lnTo>
                    <a:pt x="1096" y="2724"/>
                  </a:lnTo>
                  <a:lnTo>
                    <a:pt x="1376" y="2750"/>
                  </a:lnTo>
                  <a:lnTo>
                    <a:pt x="4482" y="2750"/>
                  </a:lnTo>
                  <a:lnTo>
                    <a:pt x="4762" y="2724"/>
                  </a:lnTo>
                  <a:lnTo>
                    <a:pt x="5245" y="2521"/>
                  </a:lnTo>
                  <a:lnTo>
                    <a:pt x="5627" y="2139"/>
                  </a:lnTo>
                  <a:lnTo>
                    <a:pt x="5831" y="1655"/>
                  </a:lnTo>
                  <a:lnTo>
                    <a:pt x="5856" y="1375"/>
                  </a:lnTo>
                  <a:lnTo>
                    <a:pt x="5831" y="1095"/>
                  </a:lnTo>
                  <a:lnTo>
                    <a:pt x="5627" y="586"/>
                  </a:lnTo>
                  <a:lnTo>
                    <a:pt x="5245" y="229"/>
                  </a:lnTo>
                  <a:lnTo>
                    <a:pt x="4762" y="26"/>
                  </a:lnTo>
                  <a:lnTo>
                    <a:pt x="4482"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6616200" y="2522700"/>
              <a:ext cx="145775" cy="68750"/>
            </a:xfrm>
            <a:custGeom>
              <a:avLst/>
              <a:gdLst/>
              <a:ahLst/>
              <a:cxnLst/>
              <a:rect l="l" t="t" r="r" b="b"/>
              <a:pathLst>
                <a:path w="5831" h="2750" extrusionOk="0">
                  <a:moveTo>
                    <a:pt x="1375" y="0"/>
                  </a:moveTo>
                  <a:lnTo>
                    <a:pt x="1095" y="26"/>
                  </a:lnTo>
                  <a:lnTo>
                    <a:pt x="586" y="229"/>
                  </a:lnTo>
                  <a:lnTo>
                    <a:pt x="229" y="586"/>
                  </a:lnTo>
                  <a:lnTo>
                    <a:pt x="25" y="1095"/>
                  </a:lnTo>
                  <a:lnTo>
                    <a:pt x="0" y="1375"/>
                  </a:lnTo>
                  <a:lnTo>
                    <a:pt x="25" y="1655"/>
                  </a:lnTo>
                  <a:lnTo>
                    <a:pt x="229" y="2139"/>
                  </a:lnTo>
                  <a:lnTo>
                    <a:pt x="586" y="2521"/>
                  </a:lnTo>
                  <a:lnTo>
                    <a:pt x="1095" y="2724"/>
                  </a:lnTo>
                  <a:lnTo>
                    <a:pt x="1375" y="2750"/>
                  </a:lnTo>
                  <a:lnTo>
                    <a:pt x="4455" y="2750"/>
                  </a:lnTo>
                  <a:lnTo>
                    <a:pt x="4735" y="2724"/>
                  </a:lnTo>
                  <a:lnTo>
                    <a:pt x="5245" y="2521"/>
                  </a:lnTo>
                  <a:lnTo>
                    <a:pt x="5601" y="2139"/>
                  </a:lnTo>
                  <a:lnTo>
                    <a:pt x="5805" y="1655"/>
                  </a:lnTo>
                  <a:lnTo>
                    <a:pt x="5830" y="1375"/>
                  </a:lnTo>
                  <a:lnTo>
                    <a:pt x="5805" y="1095"/>
                  </a:lnTo>
                  <a:lnTo>
                    <a:pt x="5601" y="586"/>
                  </a:lnTo>
                  <a:lnTo>
                    <a:pt x="5245" y="229"/>
                  </a:lnTo>
                  <a:lnTo>
                    <a:pt x="4735" y="26"/>
                  </a:lnTo>
                  <a:lnTo>
                    <a:pt x="4455"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3"/>
            <p:cNvSpPr/>
            <p:nvPr/>
          </p:nvSpPr>
          <p:spPr>
            <a:xfrm>
              <a:off x="6112750" y="1879850"/>
              <a:ext cx="791775" cy="541675"/>
            </a:xfrm>
            <a:custGeom>
              <a:avLst/>
              <a:gdLst/>
              <a:ahLst/>
              <a:cxnLst/>
              <a:rect l="l" t="t" r="r" b="b"/>
              <a:pathLst>
                <a:path w="31671" h="21667" extrusionOk="0">
                  <a:moveTo>
                    <a:pt x="15021" y="1"/>
                  </a:moveTo>
                  <a:lnTo>
                    <a:pt x="13442" y="154"/>
                  </a:lnTo>
                  <a:lnTo>
                    <a:pt x="11889" y="485"/>
                  </a:lnTo>
                  <a:lnTo>
                    <a:pt x="10413" y="943"/>
                  </a:lnTo>
                  <a:lnTo>
                    <a:pt x="8987" y="1554"/>
                  </a:lnTo>
                  <a:lnTo>
                    <a:pt x="7638" y="2267"/>
                  </a:lnTo>
                  <a:lnTo>
                    <a:pt x="6365" y="3132"/>
                  </a:lnTo>
                  <a:lnTo>
                    <a:pt x="5194" y="4100"/>
                  </a:lnTo>
                  <a:lnTo>
                    <a:pt x="4124" y="5169"/>
                  </a:lnTo>
                  <a:lnTo>
                    <a:pt x="3157" y="6340"/>
                  </a:lnTo>
                  <a:lnTo>
                    <a:pt x="2291" y="7613"/>
                  </a:lnTo>
                  <a:lnTo>
                    <a:pt x="1579" y="8962"/>
                  </a:lnTo>
                  <a:lnTo>
                    <a:pt x="968" y="10388"/>
                  </a:lnTo>
                  <a:lnTo>
                    <a:pt x="509" y="11865"/>
                  </a:lnTo>
                  <a:lnTo>
                    <a:pt x="178" y="13418"/>
                  </a:lnTo>
                  <a:lnTo>
                    <a:pt x="26" y="14996"/>
                  </a:lnTo>
                  <a:lnTo>
                    <a:pt x="0" y="15811"/>
                  </a:lnTo>
                  <a:lnTo>
                    <a:pt x="0" y="21463"/>
                  </a:lnTo>
                  <a:lnTo>
                    <a:pt x="357" y="21513"/>
                  </a:lnTo>
                  <a:lnTo>
                    <a:pt x="1146" y="21437"/>
                  </a:lnTo>
                  <a:lnTo>
                    <a:pt x="2037" y="21132"/>
                  </a:lnTo>
                  <a:lnTo>
                    <a:pt x="2953" y="20673"/>
                  </a:lnTo>
                  <a:lnTo>
                    <a:pt x="4303" y="19757"/>
                  </a:lnTo>
                  <a:lnTo>
                    <a:pt x="5856" y="18306"/>
                  </a:lnTo>
                  <a:lnTo>
                    <a:pt x="6416" y="17593"/>
                  </a:lnTo>
                  <a:lnTo>
                    <a:pt x="6899" y="10515"/>
                  </a:lnTo>
                  <a:lnTo>
                    <a:pt x="10846" y="16727"/>
                  </a:lnTo>
                  <a:lnTo>
                    <a:pt x="11431" y="17160"/>
                  </a:lnTo>
                  <a:lnTo>
                    <a:pt x="13417" y="18077"/>
                  </a:lnTo>
                  <a:lnTo>
                    <a:pt x="16065" y="19019"/>
                  </a:lnTo>
                  <a:lnTo>
                    <a:pt x="19171" y="19910"/>
                  </a:lnTo>
                  <a:lnTo>
                    <a:pt x="22455" y="20699"/>
                  </a:lnTo>
                  <a:lnTo>
                    <a:pt x="25663" y="21284"/>
                  </a:lnTo>
                  <a:lnTo>
                    <a:pt x="28539" y="21641"/>
                  </a:lnTo>
                  <a:lnTo>
                    <a:pt x="30856" y="21666"/>
                  </a:lnTo>
                  <a:lnTo>
                    <a:pt x="31671" y="21513"/>
                  </a:lnTo>
                  <a:lnTo>
                    <a:pt x="31671" y="15811"/>
                  </a:lnTo>
                  <a:lnTo>
                    <a:pt x="31645" y="14996"/>
                  </a:lnTo>
                  <a:lnTo>
                    <a:pt x="31493" y="13418"/>
                  </a:lnTo>
                  <a:lnTo>
                    <a:pt x="31187" y="11865"/>
                  </a:lnTo>
                  <a:lnTo>
                    <a:pt x="30703" y="10388"/>
                  </a:lnTo>
                  <a:lnTo>
                    <a:pt x="30118" y="8962"/>
                  </a:lnTo>
                  <a:lnTo>
                    <a:pt x="29380" y="7613"/>
                  </a:lnTo>
                  <a:lnTo>
                    <a:pt x="28514" y="6340"/>
                  </a:lnTo>
                  <a:lnTo>
                    <a:pt x="27547" y="5169"/>
                  </a:lnTo>
                  <a:lnTo>
                    <a:pt x="26477" y="4100"/>
                  </a:lnTo>
                  <a:lnTo>
                    <a:pt x="25306" y="3132"/>
                  </a:lnTo>
                  <a:lnTo>
                    <a:pt x="24059" y="2267"/>
                  </a:lnTo>
                  <a:lnTo>
                    <a:pt x="22709" y="1554"/>
                  </a:lnTo>
                  <a:lnTo>
                    <a:pt x="21284" y="943"/>
                  </a:lnTo>
                  <a:lnTo>
                    <a:pt x="19807" y="485"/>
                  </a:lnTo>
                  <a:lnTo>
                    <a:pt x="18254" y="154"/>
                  </a:lnTo>
                  <a:lnTo>
                    <a:pt x="16650"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3"/>
            <p:cNvSpPr/>
            <p:nvPr/>
          </p:nvSpPr>
          <p:spPr>
            <a:xfrm>
              <a:off x="6273125" y="2341925"/>
              <a:ext cx="110775" cy="22300"/>
            </a:xfrm>
            <a:custGeom>
              <a:avLst/>
              <a:gdLst/>
              <a:ahLst/>
              <a:cxnLst/>
              <a:rect l="l" t="t" r="r" b="b"/>
              <a:pathLst>
                <a:path w="4431" h="892" fill="none" extrusionOk="0">
                  <a:moveTo>
                    <a:pt x="4431" y="892"/>
                  </a:moveTo>
                  <a:lnTo>
                    <a:pt x="4176" y="663"/>
                  </a:lnTo>
                  <a:lnTo>
                    <a:pt x="3667" y="332"/>
                  </a:lnTo>
                  <a:lnTo>
                    <a:pt x="2801" y="1"/>
                  </a:lnTo>
                  <a:lnTo>
                    <a:pt x="1605" y="1"/>
                  </a:lnTo>
                  <a:lnTo>
                    <a:pt x="764" y="332"/>
                  </a:lnTo>
                  <a:lnTo>
                    <a:pt x="230" y="663"/>
                  </a:lnTo>
                  <a:lnTo>
                    <a:pt x="1"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6446875" y="2657625"/>
              <a:ext cx="123500" cy="35675"/>
            </a:xfrm>
            <a:custGeom>
              <a:avLst/>
              <a:gdLst/>
              <a:ahLst/>
              <a:cxnLst/>
              <a:rect l="l" t="t" r="r" b="b"/>
              <a:pathLst>
                <a:path w="4940" h="1427" extrusionOk="0">
                  <a:moveTo>
                    <a:pt x="1" y="0"/>
                  </a:moveTo>
                  <a:lnTo>
                    <a:pt x="154" y="306"/>
                  </a:lnTo>
                  <a:lnTo>
                    <a:pt x="612" y="815"/>
                  </a:lnTo>
                  <a:lnTo>
                    <a:pt x="1274" y="1197"/>
                  </a:lnTo>
                  <a:lnTo>
                    <a:pt x="2038" y="1426"/>
                  </a:lnTo>
                  <a:lnTo>
                    <a:pt x="2903" y="1426"/>
                  </a:lnTo>
                  <a:lnTo>
                    <a:pt x="3667" y="1222"/>
                  </a:lnTo>
                  <a:lnTo>
                    <a:pt x="4329" y="841"/>
                  </a:lnTo>
                  <a:lnTo>
                    <a:pt x="4787" y="331"/>
                  </a:lnTo>
                  <a:lnTo>
                    <a:pt x="4940" y="26"/>
                  </a:lnTo>
                  <a:lnTo>
                    <a:pt x="1" y="0"/>
                  </a:lnTo>
                  <a:close/>
                </a:path>
              </a:pathLst>
            </a:custGeom>
            <a:solidFill>
              <a:srgbClr val="E15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p:nvPr/>
          </p:nvSpPr>
          <p:spPr>
            <a:xfrm>
              <a:off x="6621925" y="2429125"/>
              <a:ext cx="130500" cy="66850"/>
            </a:xfrm>
            <a:custGeom>
              <a:avLst/>
              <a:gdLst/>
              <a:ahLst/>
              <a:cxnLst/>
              <a:rect l="l" t="t" r="r" b="b"/>
              <a:pathLst>
                <a:path w="5220" h="2674" extrusionOk="0">
                  <a:moveTo>
                    <a:pt x="2852" y="1"/>
                  </a:moveTo>
                  <a:lnTo>
                    <a:pt x="2291" y="103"/>
                  </a:lnTo>
                  <a:lnTo>
                    <a:pt x="1782" y="281"/>
                  </a:lnTo>
                  <a:lnTo>
                    <a:pt x="942" y="866"/>
                  </a:lnTo>
                  <a:lnTo>
                    <a:pt x="102" y="1808"/>
                  </a:lnTo>
                  <a:lnTo>
                    <a:pt x="0" y="1987"/>
                  </a:lnTo>
                  <a:lnTo>
                    <a:pt x="204" y="2114"/>
                  </a:lnTo>
                  <a:lnTo>
                    <a:pt x="1375" y="2547"/>
                  </a:lnTo>
                  <a:lnTo>
                    <a:pt x="2393" y="2674"/>
                  </a:lnTo>
                  <a:lnTo>
                    <a:pt x="2928" y="2572"/>
                  </a:lnTo>
                  <a:lnTo>
                    <a:pt x="3437" y="2394"/>
                  </a:lnTo>
                  <a:lnTo>
                    <a:pt x="4303" y="1808"/>
                  </a:lnTo>
                  <a:lnTo>
                    <a:pt x="5117" y="866"/>
                  </a:lnTo>
                  <a:lnTo>
                    <a:pt x="5219" y="663"/>
                  </a:lnTo>
                  <a:lnTo>
                    <a:pt x="5041" y="561"/>
                  </a:lnTo>
                  <a:lnTo>
                    <a:pt x="3870" y="103"/>
                  </a:lnTo>
                  <a:lnTo>
                    <a:pt x="2852"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3"/>
            <p:cNvSpPr/>
            <p:nvPr/>
          </p:nvSpPr>
          <p:spPr>
            <a:xfrm>
              <a:off x="6261675" y="2429125"/>
              <a:ext cx="129875" cy="66850"/>
            </a:xfrm>
            <a:custGeom>
              <a:avLst/>
              <a:gdLst/>
              <a:ahLst/>
              <a:cxnLst/>
              <a:rect l="l" t="t" r="r" b="b"/>
              <a:pathLst>
                <a:path w="5195" h="2674" extrusionOk="0">
                  <a:moveTo>
                    <a:pt x="2368" y="1"/>
                  </a:moveTo>
                  <a:lnTo>
                    <a:pt x="1350" y="103"/>
                  </a:lnTo>
                  <a:lnTo>
                    <a:pt x="179" y="561"/>
                  </a:lnTo>
                  <a:lnTo>
                    <a:pt x="0" y="663"/>
                  </a:lnTo>
                  <a:lnTo>
                    <a:pt x="102" y="866"/>
                  </a:lnTo>
                  <a:lnTo>
                    <a:pt x="917" y="1808"/>
                  </a:lnTo>
                  <a:lnTo>
                    <a:pt x="1757" y="2394"/>
                  </a:lnTo>
                  <a:lnTo>
                    <a:pt x="2292" y="2572"/>
                  </a:lnTo>
                  <a:lnTo>
                    <a:pt x="2826" y="2674"/>
                  </a:lnTo>
                  <a:lnTo>
                    <a:pt x="3845" y="2547"/>
                  </a:lnTo>
                  <a:lnTo>
                    <a:pt x="5016" y="2114"/>
                  </a:lnTo>
                  <a:lnTo>
                    <a:pt x="5194" y="1987"/>
                  </a:lnTo>
                  <a:lnTo>
                    <a:pt x="5092" y="1808"/>
                  </a:lnTo>
                  <a:lnTo>
                    <a:pt x="4278" y="866"/>
                  </a:lnTo>
                  <a:lnTo>
                    <a:pt x="3437" y="281"/>
                  </a:lnTo>
                  <a:lnTo>
                    <a:pt x="2903" y="103"/>
                  </a:lnTo>
                  <a:lnTo>
                    <a:pt x="2368"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3"/>
            <p:cNvSpPr/>
            <p:nvPr/>
          </p:nvSpPr>
          <p:spPr>
            <a:xfrm>
              <a:off x="6294775" y="2438675"/>
              <a:ext cx="26750" cy="26750"/>
            </a:xfrm>
            <a:custGeom>
              <a:avLst/>
              <a:gdLst/>
              <a:ahLst/>
              <a:cxnLst/>
              <a:rect l="l" t="t" r="r" b="b"/>
              <a:pathLst>
                <a:path w="1070" h="1070" extrusionOk="0">
                  <a:moveTo>
                    <a:pt x="535" y="1"/>
                  </a:moveTo>
                  <a:lnTo>
                    <a:pt x="306" y="26"/>
                  </a:lnTo>
                  <a:lnTo>
                    <a:pt x="26" y="332"/>
                  </a:lnTo>
                  <a:lnTo>
                    <a:pt x="0" y="535"/>
                  </a:lnTo>
                  <a:lnTo>
                    <a:pt x="26" y="739"/>
                  </a:lnTo>
                  <a:lnTo>
                    <a:pt x="306" y="1044"/>
                  </a:lnTo>
                  <a:lnTo>
                    <a:pt x="535" y="1070"/>
                  </a:lnTo>
                  <a:lnTo>
                    <a:pt x="739" y="1044"/>
                  </a:lnTo>
                  <a:lnTo>
                    <a:pt x="1019" y="739"/>
                  </a:lnTo>
                  <a:lnTo>
                    <a:pt x="1070" y="535"/>
                  </a:lnTo>
                  <a:lnTo>
                    <a:pt x="1019" y="332"/>
                  </a:lnTo>
                  <a:lnTo>
                    <a:pt x="739" y="26"/>
                  </a:lnTo>
                  <a:lnTo>
                    <a:pt x="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6660750" y="2445050"/>
              <a:ext cx="26750" cy="26125"/>
            </a:xfrm>
            <a:custGeom>
              <a:avLst/>
              <a:gdLst/>
              <a:ahLst/>
              <a:cxnLst/>
              <a:rect l="l" t="t" r="r" b="b"/>
              <a:pathLst>
                <a:path w="1070" h="1045" extrusionOk="0">
                  <a:moveTo>
                    <a:pt x="535" y="0"/>
                  </a:moveTo>
                  <a:lnTo>
                    <a:pt x="306" y="26"/>
                  </a:lnTo>
                  <a:lnTo>
                    <a:pt x="26" y="306"/>
                  </a:lnTo>
                  <a:lnTo>
                    <a:pt x="0" y="509"/>
                  </a:lnTo>
                  <a:lnTo>
                    <a:pt x="26" y="739"/>
                  </a:lnTo>
                  <a:lnTo>
                    <a:pt x="306" y="1019"/>
                  </a:lnTo>
                  <a:lnTo>
                    <a:pt x="535" y="1044"/>
                  </a:lnTo>
                  <a:lnTo>
                    <a:pt x="738" y="1019"/>
                  </a:lnTo>
                  <a:lnTo>
                    <a:pt x="1019" y="739"/>
                  </a:lnTo>
                  <a:lnTo>
                    <a:pt x="1069" y="509"/>
                  </a:lnTo>
                  <a:lnTo>
                    <a:pt x="1019"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3"/>
            <p:cNvSpPr/>
            <p:nvPr/>
          </p:nvSpPr>
          <p:spPr>
            <a:xfrm>
              <a:off x="7025450" y="2455225"/>
              <a:ext cx="357075" cy="586225"/>
            </a:xfrm>
            <a:custGeom>
              <a:avLst/>
              <a:gdLst/>
              <a:ahLst/>
              <a:cxnLst/>
              <a:rect l="l" t="t" r="r" b="b"/>
              <a:pathLst>
                <a:path w="14283" h="23449" extrusionOk="0">
                  <a:moveTo>
                    <a:pt x="9216" y="1"/>
                  </a:moveTo>
                  <a:lnTo>
                    <a:pt x="8783" y="102"/>
                  </a:lnTo>
                  <a:lnTo>
                    <a:pt x="8427" y="357"/>
                  </a:lnTo>
                  <a:lnTo>
                    <a:pt x="8172" y="764"/>
                  </a:lnTo>
                  <a:lnTo>
                    <a:pt x="8096" y="993"/>
                  </a:lnTo>
                  <a:lnTo>
                    <a:pt x="6365" y="8529"/>
                  </a:lnTo>
                  <a:lnTo>
                    <a:pt x="6059" y="8453"/>
                  </a:lnTo>
                  <a:lnTo>
                    <a:pt x="7587" y="1757"/>
                  </a:lnTo>
                  <a:lnTo>
                    <a:pt x="7638" y="1503"/>
                  </a:lnTo>
                  <a:lnTo>
                    <a:pt x="7587" y="1044"/>
                  </a:lnTo>
                  <a:lnTo>
                    <a:pt x="7383" y="637"/>
                  </a:lnTo>
                  <a:lnTo>
                    <a:pt x="7027" y="357"/>
                  </a:lnTo>
                  <a:lnTo>
                    <a:pt x="6823" y="306"/>
                  </a:lnTo>
                  <a:lnTo>
                    <a:pt x="6619" y="255"/>
                  </a:lnTo>
                  <a:lnTo>
                    <a:pt x="6187" y="357"/>
                  </a:lnTo>
                  <a:lnTo>
                    <a:pt x="5830" y="637"/>
                  </a:lnTo>
                  <a:lnTo>
                    <a:pt x="5576" y="1019"/>
                  </a:lnTo>
                  <a:lnTo>
                    <a:pt x="5499" y="1273"/>
                  </a:lnTo>
                  <a:lnTo>
                    <a:pt x="3386" y="10439"/>
                  </a:lnTo>
                  <a:lnTo>
                    <a:pt x="3157" y="9548"/>
                  </a:lnTo>
                  <a:lnTo>
                    <a:pt x="2648" y="8173"/>
                  </a:lnTo>
                  <a:lnTo>
                    <a:pt x="2139" y="7231"/>
                  </a:lnTo>
                  <a:lnTo>
                    <a:pt x="1629" y="6594"/>
                  </a:lnTo>
                  <a:lnTo>
                    <a:pt x="968" y="6111"/>
                  </a:lnTo>
                  <a:lnTo>
                    <a:pt x="382" y="6034"/>
                  </a:lnTo>
                  <a:lnTo>
                    <a:pt x="331" y="6060"/>
                  </a:lnTo>
                  <a:lnTo>
                    <a:pt x="178" y="6136"/>
                  </a:lnTo>
                  <a:lnTo>
                    <a:pt x="0" y="6442"/>
                  </a:lnTo>
                  <a:lnTo>
                    <a:pt x="0" y="6951"/>
                  </a:lnTo>
                  <a:lnTo>
                    <a:pt x="26" y="7078"/>
                  </a:lnTo>
                  <a:lnTo>
                    <a:pt x="560" y="10006"/>
                  </a:lnTo>
                  <a:lnTo>
                    <a:pt x="1171" y="13494"/>
                  </a:lnTo>
                  <a:lnTo>
                    <a:pt x="1222" y="13901"/>
                  </a:lnTo>
                  <a:lnTo>
                    <a:pt x="1426" y="14563"/>
                  </a:lnTo>
                  <a:lnTo>
                    <a:pt x="1909" y="15327"/>
                  </a:lnTo>
                  <a:lnTo>
                    <a:pt x="2953" y="16116"/>
                  </a:lnTo>
                  <a:lnTo>
                    <a:pt x="3157" y="16192"/>
                  </a:lnTo>
                  <a:lnTo>
                    <a:pt x="1859" y="21844"/>
                  </a:lnTo>
                  <a:lnTo>
                    <a:pt x="8809" y="23448"/>
                  </a:lnTo>
                  <a:lnTo>
                    <a:pt x="10158" y="17694"/>
                  </a:lnTo>
                  <a:lnTo>
                    <a:pt x="10285" y="17694"/>
                  </a:lnTo>
                  <a:lnTo>
                    <a:pt x="10718" y="17618"/>
                  </a:lnTo>
                  <a:lnTo>
                    <a:pt x="11202" y="17338"/>
                  </a:lnTo>
                  <a:lnTo>
                    <a:pt x="11635" y="16803"/>
                  </a:lnTo>
                  <a:lnTo>
                    <a:pt x="11762" y="16396"/>
                  </a:lnTo>
                  <a:lnTo>
                    <a:pt x="12093" y="14970"/>
                  </a:lnTo>
                  <a:lnTo>
                    <a:pt x="12831" y="11737"/>
                  </a:lnTo>
                  <a:lnTo>
                    <a:pt x="13086" y="10617"/>
                  </a:lnTo>
                  <a:lnTo>
                    <a:pt x="13213" y="10108"/>
                  </a:lnTo>
                  <a:lnTo>
                    <a:pt x="14232" y="5652"/>
                  </a:lnTo>
                  <a:lnTo>
                    <a:pt x="14282" y="5423"/>
                  </a:lnTo>
                  <a:lnTo>
                    <a:pt x="14232" y="4965"/>
                  </a:lnTo>
                  <a:lnTo>
                    <a:pt x="14028" y="4609"/>
                  </a:lnTo>
                  <a:lnTo>
                    <a:pt x="13722" y="4354"/>
                  </a:lnTo>
                  <a:lnTo>
                    <a:pt x="13519" y="4303"/>
                  </a:lnTo>
                  <a:lnTo>
                    <a:pt x="13315" y="4252"/>
                  </a:lnTo>
                  <a:lnTo>
                    <a:pt x="12933" y="4354"/>
                  </a:lnTo>
                  <a:lnTo>
                    <a:pt x="12602" y="4609"/>
                  </a:lnTo>
                  <a:lnTo>
                    <a:pt x="12373" y="4965"/>
                  </a:lnTo>
                  <a:lnTo>
                    <a:pt x="12297" y="5194"/>
                  </a:lnTo>
                  <a:lnTo>
                    <a:pt x="11253" y="9675"/>
                  </a:lnTo>
                  <a:lnTo>
                    <a:pt x="10871" y="9573"/>
                  </a:lnTo>
                  <a:lnTo>
                    <a:pt x="12322" y="3285"/>
                  </a:lnTo>
                  <a:lnTo>
                    <a:pt x="12373" y="3030"/>
                  </a:lnTo>
                  <a:lnTo>
                    <a:pt x="12322" y="2572"/>
                  </a:lnTo>
                  <a:lnTo>
                    <a:pt x="12093" y="2165"/>
                  </a:lnTo>
                  <a:lnTo>
                    <a:pt x="11762" y="1884"/>
                  </a:lnTo>
                  <a:lnTo>
                    <a:pt x="11558" y="1834"/>
                  </a:lnTo>
                  <a:lnTo>
                    <a:pt x="11329" y="1783"/>
                  </a:lnTo>
                  <a:lnTo>
                    <a:pt x="10922" y="1884"/>
                  </a:lnTo>
                  <a:lnTo>
                    <a:pt x="10565" y="2165"/>
                  </a:lnTo>
                  <a:lnTo>
                    <a:pt x="10285" y="2546"/>
                  </a:lnTo>
                  <a:lnTo>
                    <a:pt x="10235" y="2801"/>
                  </a:lnTo>
                  <a:lnTo>
                    <a:pt x="8783" y="9089"/>
                  </a:lnTo>
                  <a:lnTo>
                    <a:pt x="8452" y="9013"/>
                  </a:lnTo>
                  <a:lnTo>
                    <a:pt x="10209" y="1503"/>
                  </a:lnTo>
                  <a:lnTo>
                    <a:pt x="10235" y="1248"/>
                  </a:lnTo>
                  <a:lnTo>
                    <a:pt x="10184" y="764"/>
                  </a:lnTo>
                  <a:lnTo>
                    <a:pt x="9980" y="357"/>
                  </a:lnTo>
                  <a:lnTo>
                    <a:pt x="9649" y="102"/>
                  </a:lnTo>
                  <a:lnTo>
                    <a:pt x="9420" y="26"/>
                  </a:lnTo>
                  <a:lnTo>
                    <a:pt x="9216"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3"/>
            <p:cNvSpPr/>
            <p:nvPr/>
          </p:nvSpPr>
          <p:spPr>
            <a:xfrm>
              <a:off x="7109450" y="2714900"/>
              <a:ext cx="675" cy="675"/>
            </a:xfrm>
            <a:custGeom>
              <a:avLst/>
              <a:gdLst/>
              <a:ahLst/>
              <a:cxnLst/>
              <a:rect l="l" t="t" r="r" b="b"/>
              <a:pathLst>
                <a:path w="27" h="27" extrusionOk="0">
                  <a:moveTo>
                    <a:pt x="1" y="1"/>
                  </a:moveTo>
                  <a:lnTo>
                    <a:pt x="1" y="1"/>
                  </a:lnTo>
                  <a:lnTo>
                    <a:pt x="26"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7143175" y="2659525"/>
              <a:ext cx="190975" cy="55400"/>
            </a:xfrm>
            <a:custGeom>
              <a:avLst/>
              <a:gdLst/>
              <a:ahLst/>
              <a:cxnLst/>
              <a:rect l="l" t="t" r="r" b="b"/>
              <a:pathLst>
                <a:path w="7639" h="2216" extrusionOk="0">
                  <a:moveTo>
                    <a:pt x="103" y="1"/>
                  </a:moveTo>
                  <a:lnTo>
                    <a:pt x="1" y="485"/>
                  </a:lnTo>
                  <a:lnTo>
                    <a:pt x="7537" y="2216"/>
                  </a:lnTo>
                  <a:lnTo>
                    <a:pt x="7639" y="1732"/>
                  </a:lnTo>
                  <a:lnTo>
                    <a:pt x="6544" y="1503"/>
                  </a:lnTo>
                  <a:lnTo>
                    <a:pt x="6162" y="1401"/>
                  </a:lnTo>
                  <a:lnTo>
                    <a:pt x="4074" y="917"/>
                  </a:lnTo>
                  <a:lnTo>
                    <a:pt x="3743" y="841"/>
                  </a:lnTo>
                  <a:lnTo>
                    <a:pt x="3769" y="841"/>
                  </a:lnTo>
                  <a:lnTo>
                    <a:pt x="1656" y="357"/>
                  </a:lnTo>
                  <a:lnTo>
                    <a:pt x="1350" y="281"/>
                  </a:lnTo>
                  <a:lnTo>
                    <a:pt x="103"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7110100" y="2708550"/>
              <a:ext cx="105675" cy="159775"/>
            </a:xfrm>
            <a:custGeom>
              <a:avLst/>
              <a:gdLst/>
              <a:ahLst/>
              <a:cxnLst/>
              <a:rect l="l" t="t" r="r" b="b"/>
              <a:pathLst>
                <a:path w="4227" h="6391" extrusionOk="0">
                  <a:moveTo>
                    <a:pt x="51" y="0"/>
                  </a:moveTo>
                  <a:lnTo>
                    <a:pt x="51" y="51"/>
                  </a:lnTo>
                  <a:lnTo>
                    <a:pt x="0" y="280"/>
                  </a:lnTo>
                  <a:lnTo>
                    <a:pt x="229" y="306"/>
                  </a:lnTo>
                  <a:lnTo>
                    <a:pt x="1120" y="637"/>
                  </a:lnTo>
                  <a:lnTo>
                    <a:pt x="1859" y="1044"/>
                  </a:lnTo>
                  <a:lnTo>
                    <a:pt x="2597" y="1680"/>
                  </a:lnTo>
                  <a:lnTo>
                    <a:pt x="3259" y="2571"/>
                  </a:lnTo>
                  <a:lnTo>
                    <a:pt x="3717" y="3794"/>
                  </a:lnTo>
                  <a:lnTo>
                    <a:pt x="3895" y="5372"/>
                  </a:lnTo>
                  <a:lnTo>
                    <a:pt x="3819" y="6314"/>
                  </a:lnTo>
                  <a:lnTo>
                    <a:pt x="4099" y="6390"/>
                  </a:lnTo>
                  <a:lnTo>
                    <a:pt x="4150" y="6212"/>
                  </a:lnTo>
                  <a:lnTo>
                    <a:pt x="4226" y="5117"/>
                  </a:lnTo>
                  <a:lnTo>
                    <a:pt x="4175" y="4124"/>
                  </a:lnTo>
                  <a:lnTo>
                    <a:pt x="3895" y="3030"/>
                  </a:lnTo>
                  <a:lnTo>
                    <a:pt x="3335" y="1935"/>
                  </a:lnTo>
                  <a:lnTo>
                    <a:pt x="2393" y="968"/>
                  </a:lnTo>
                  <a:lnTo>
                    <a:pt x="1375" y="407"/>
                  </a:lnTo>
                  <a:lnTo>
                    <a:pt x="535" y="102"/>
                  </a:lnTo>
                  <a:lnTo>
                    <a:pt x="5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3"/>
            <p:cNvSpPr/>
            <p:nvPr/>
          </p:nvSpPr>
          <p:spPr>
            <a:xfrm>
              <a:off x="7087825" y="2888650"/>
              <a:ext cx="183950" cy="84675"/>
            </a:xfrm>
            <a:custGeom>
              <a:avLst/>
              <a:gdLst/>
              <a:ahLst/>
              <a:cxnLst/>
              <a:rect l="l" t="t" r="r" b="b"/>
              <a:pathLst>
                <a:path w="7358" h="3387" extrusionOk="0">
                  <a:moveTo>
                    <a:pt x="407" y="1"/>
                  </a:moveTo>
                  <a:lnTo>
                    <a:pt x="0" y="1783"/>
                  </a:lnTo>
                  <a:lnTo>
                    <a:pt x="6950" y="3387"/>
                  </a:lnTo>
                  <a:lnTo>
                    <a:pt x="7358" y="1605"/>
                  </a:lnTo>
                  <a:lnTo>
                    <a:pt x="407"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3"/>
            <p:cNvSpPr/>
            <p:nvPr/>
          </p:nvSpPr>
          <p:spPr>
            <a:xfrm>
              <a:off x="7048350" y="2910950"/>
              <a:ext cx="237425" cy="100575"/>
            </a:xfrm>
            <a:custGeom>
              <a:avLst/>
              <a:gdLst/>
              <a:ahLst/>
              <a:cxnLst/>
              <a:rect l="l" t="t" r="r" b="b"/>
              <a:pathLst>
                <a:path w="9497" h="4023" extrusionOk="0">
                  <a:moveTo>
                    <a:pt x="433" y="0"/>
                  </a:moveTo>
                  <a:lnTo>
                    <a:pt x="1" y="1909"/>
                  </a:lnTo>
                  <a:lnTo>
                    <a:pt x="9064" y="4023"/>
                  </a:lnTo>
                  <a:lnTo>
                    <a:pt x="9497" y="2088"/>
                  </a:lnTo>
                  <a:lnTo>
                    <a:pt x="433" y="0"/>
                  </a:lnTo>
                  <a:close/>
                </a:path>
              </a:pathLst>
            </a:custGeom>
            <a:solidFill>
              <a:srgbClr val="F35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7026075" y="2948500"/>
              <a:ext cx="251425" cy="105675"/>
            </a:xfrm>
            <a:custGeom>
              <a:avLst/>
              <a:gdLst/>
              <a:ahLst/>
              <a:cxnLst/>
              <a:rect l="l" t="t" r="r" b="b"/>
              <a:pathLst>
                <a:path w="10057" h="4227" extrusionOk="0">
                  <a:moveTo>
                    <a:pt x="968" y="0"/>
                  </a:moveTo>
                  <a:lnTo>
                    <a:pt x="1" y="4226"/>
                  </a:lnTo>
                  <a:lnTo>
                    <a:pt x="9548" y="4226"/>
                  </a:lnTo>
                  <a:lnTo>
                    <a:pt x="10057" y="2088"/>
                  </a:lnTo>
                  <a:lnTo>
                    <a:pt x="968" y="0"/>
                  </a:lnTo>
                  <a:close/>
                </a:path>
              </a:pathLst>
            </a:custGeom>
            <a:solidFill>
              <a:srgbClr val="CD3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p2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24</a:t>
            </a:fld>
            <a:endParaRPr/>
          </a:p>
        </p:txBody>
      </p:sp>
      <p:sp>
        <p:nvSpPr>
          <p:cNvPr id="2" name="Rectangle 1"/>
          <p:cNvSpPr/>
          <p:nvPr/>
        </p:nvSpPr>
        <p:spPr>
          <a:xfrm>
            <a:off x="41360" y="1185850"/>
            <a:ext cx="7458301" cy="3139321"/>
          </a:xfrm>
          <a:prstGeom prst="rect">
            <a:avLst/>
          </a:prstGeom>
        </p:spPr>
        <p:txBody>
          <a:bodyPr wrap="square">
            <a:spAutoFit/>
          </a:bodyPr>
          <a:lstStyle/>
          <a:p>
            <a:pPr marL="285750" indent="-285750">
              <a:buFont typeface="Arial" panose="020B0604020202020204" pitchFamily="34" charset="0"/>
              <a:buChar char="•"/>
            </a:pPr>
            <a:r>
              <a:rPr lang="en-GB" sz="1800" dirty="0">
                <a:latin typeface="Comic Sans MS" panose="030F0702030302020204" pitchFamily="66" charset="0"/>
              </a:rPr>
              <a:t>Children learn alternative pronunciations of graphemes: e.g., ow in cow and ow in crow</a:t>
            </a:r>
          </a:p>
          <a:p>
            <a:pPr marL="285750" indent="-285750">
              <a:buFont typeface="Arial" panose="020B0604020202020204" pitchFamily="34" charset="0"/>
              <a:buChar char="•"/>
            </a:pPr>
            <a:endParaRPr lang="en-GB" sz="1800" dirty="0">
              <a:latin typeface="Comic Sans MS" panose="030F0702030302020204" pitchFamily="66" charset="0"/>
            </a:endParaRPr>
          </a:p>
          <a:p>
            <a:pPr marL="285750" indent="-285750">
              <a:buFont typeface="Arial" panose="020B0604020202020204" pitchFamily="34" charset="0"/>
              <a:buChar char="•"/>
            </a:pPr>
            <a:r>
              <a:rPr lang="en-GB" sz="1800" dirty="0" smtClean="0">
                <a:latin typeface="Comic Sans MS" panose="030F0702030302020204" pitchFamily="66" charset="0"/>
              </a:rPr>
              <a:t>They </a:t>
            </a:r>
            <a:r>
              <a:rPr lang="en-GB" sz="1800" dirty="0">
                <a:latin typeface="Comic Sans MS" panose="030F0702030302020204" pitchFamily="66" charset="0"/>
              </a:rPr>
              <a:t>also learn alternative graphemes for the same phoneme: e.g., ay, </a:t>
            </a:r>
            <a:r>
              <a:rPr lang="en-GB" sz="1800" dirty="0" err="1" smtClean="0">
                <a:latin typeface="Comic Sans MS" panose="030F0702030302020204" pitchFamily="66" charset="0"/>
              </a:rPr>
              <a:t>eigh</a:t>
            </a:r>
            <a:r>
              <a:rPr lang="en-GB" sz="1800" dirty="0">
                <a:latin typeface="Comic Sans MS" panose="030F0702030302020204" pitchFamily="66" charset="0"/>
              </a:rPr>
              <a:t>, ai, a-e, </a:t>
            </a:r>
            <a:r>
              <a:rPr lang="en-GB" sz="1800" dirty="0" err="1" smtClean="0">
                <a:latin typeface="Comic Sans MS" panose="030F0702030302020204" pitchFamily="66" charset="0"/>
              </a:rPr>
              <a:t>ei</a:t>
            </a:r>
            <a:r>
              <a:rPr lang="en-GB" sz="1800" dirty="0" smtClean="0">
                <a:latin typeface="Comic Sans MS" panose="030F0702030302020204" pitchFamily="66" charset="0"/>
              </a:rPr>
              <a:t>, </a:t>
            </a:r>
            <a:r>
              <a:rPr lang="en-GB" sz="1800" dirty="0" err="1">
                <a:latin typeface="Comic Sans MS" panose="030F0702030302020204" pitchFamily="66" charset="0"/>
              </a:rPr>
              <a:t>ey</a:t>
            </a:r>
            <a:endParaRPr lang="en-GB" sz="1800" dirty="0">
              <a:latin typeface="Comic Sans MS" panose="030F0702030302020204" pitchFamily="66" charset="0"/>
            </a:endParaRPr>
          </a:p>
          <a:p>
            <a:pPr marL="285750" indent="-285750">
              <a:buFont typeface="Arial" panose="020B0604020202020204" pitchFamily="34" charset="0"/>
              <a:buChar char="•"/>
            </a:pPr>
            <a:endParaRPr lang="en-GB" sz="1800" dirty="0">
              <a:latin typeface="Comic Sans MS" panose="030F0702030302020204" pitchFamily="66" charset="0"/>
            </a:endParaRPr>
          </a:p>
          <a:p>
            <a:pPr marL="285750" indent="-285750">
              <a:buFont typeface="Arial" panose="020B0604020202020204" pitchFamily="34" charset="0"/>
              <a:buChar char="•"/>
            </a:pPr>
            <a:r>
              <a:rPr lang="en-GB" sz="1800" dirty="0" smtClean="0">
                <a:latin typeface="Comic Sans MS" panose="030F0702030302020204" pitchFamily="66" charset="0"/>
              </a:rPr>
              <a:t>Quicker </a:t>
            </a:r>
            <a:r>
              <a:rPr lang="en-GB" sz="1800" dirty="0">
                <a:latin typeface="Comic Sans MS" panose="030F0702030302020204" pitchFamily="66" charset="0"/>
              </a:rPr>
              <a:t>recall of graphemes, especially blending them in longer words.</a:t>
            </a:r>
          </a:p>
          <a:p>
            <a:pPr marL="285750" indent="-285750">
              <a:buFont typeface="Arial" panose="020B0604020202020204" pitchFamily="34" charset="0"/>
              <a:buChar char="•"/>
            </a:pPr>
            <a:endParaRPr lang="en-GB" sz="1800" dirty="0">
              <a:latin typeface="Comic Sans MS" panose="030F0702030302020204" pitchFamily="66" charset="0"/>
            </a:endParaRPr>
          </a:p>
          <a:p>
            <a:pPr marL="285750" indent="-285750">
              <a:buFont typeface="Arial" panose="020B0604020202020204" pitchFamily="34" charset="0"/>
              <a:buChar char="•"/>
            </a:pPr>
            <a:r>
              <a:rPr lang="en-GB" sz="1800" dirty="0" smtClean="0">
                <a:latin typeface="Comic Sans MS" panose="030F0702030302020204" pitchFamily="66" charset="0"/>
              </a:rPr>
              <a:t>Ultimate </a:t>
            </a:r>
            <a:r>
              <a:rPr lang="en-GB" sz="1800" dirty="0">
                <a:latin typeface="Comic Sans MS" panose="030F0702030302020204" pitchFamily="66" charset="0"/>
              </a:rPr>
              <a:t>goal is for children is to read decodable and tricky words effortlessly and automatically.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176595624"/>
      </p:ext>
    </p:extLst>
  </p:cSld>
  <p:clrMapOvr>
    <a:masterClrMapping/>
  </p:clrMapOvr>
  <p:transition advTm="1124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25"/>
          <p:cNvSpPr txBox="1">
            <a:spLocks noGrp="1"/>
          </p:cNvSpPr>
          <p:nvPr>
            <p:ph type="ctrTitle" idx="4294967295"/>
          </p:nvPr>
        </p:nvSpPr>
        <p:spPr>
          <a:xfrm>
            <a:off x="685800" y="1811942"/>
            <a:ext cx="77724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9600" dirty="0"/>
              <a:t>89,526,124</a:t>
            </a:r>
            <a:endParaRPr sz="9600" dirty="0"/>
          </a:p>
        </p:txBody>
      </p:sp>
      <p:sp>
        <p:nvSpPr>
          <p:cNvPr id="552" name="Google Shape;552;p25"/>
          <p:cNvSpPr txBox="1">
            <a:spLocks noGrp="1"/>
          </p:cNvSpPr>
          <p:nvPr>
            <p:ph type="subTitle" idx="4294967295"/>
          </p:nvPr>
        </p:nvSpPr>
        <p:spPr>
          <a:xfrm>
            <a:off x="685800" y="2763850"/>
            <a:ext cx="4203000" cy="78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solidFill>
                  <a:srgbClr val="FFFFFF"/>
                </a:solidFill>
              </a:rPr>
              <a:t>Whoa! That’s a big number, aren’t you proud?</a:t>
            </a:r>
            <a:endParaRPr dirty="0">
              <a:solidFill>
                <a:srgbClr val="FFFFFF"/>
              </a:solidFill>
            </a:endParaRPr>
          </a:p>
        </p:txBody>
      </p:sp>
      <p:grpSp>
        <p:nvGrpSpPr>
          <p:cNvPr id="553" name="Google Shape;553;p25"/>
          <p:cNvGrpSpPr/>
          <p:nvPr/>
        </p:nvGrpSpPr>
        <p:grpSpPr>
          <a:xfrm flipH="1">
            <a:off x="7494560" y="3753778"/>
            <a:ext cx="1649444" cy="1389731"/>
            <a:chOff x="2062875" y="394325"/>
            <a:chExt cx="1394525" cy="1174950"/>
          </a:xfrm>
        </p:grpSpPr>
        <p:sp>
          <p:nvSpPr>
            <p:cNvPr id="554" name="Google Shape;554;p25"/>
            <p:cNvSpPr/>
            <p:nvPr/>
          </p:nvSpPr>
          <p:spPr>
            <a:xfrm>
              <a:off x="2154525" y="1037175"/>
              <a:ext cx="357725" cy="437275"/>
            </a:xfrm>
            <a:custGeom>
              <a:avLst/>
              <a:gdLst/>
              <a:ahLst/>
              <a:cxnLst/>
              <a:rect l="l" t="t" r="r" b="b"/>
              <a:pathLst>
                <a:path w="14309" h="17491" extrusionOk="0">
                  <a:moveTo>
                    <a:pt x="1706" y="0"/>
                  </a:moveTo>
                  <a:lnTo>
                    <a:pt x="1" y="17491"/>
                  </a:lnTo>
                  <a:lnTo>
                    <a:pt x="14308" y="17491"/>
                  </a:lnTo>
                  <a:lnTo>
                    <a:pt x="14308" y="0"/>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5"/>
            <p:cNvSpPr/>
            <p:nvPr/>
          </p:nvSpPr>
          <p:spPr>
            <a:xfrm>
              <a:off x="2652250" y="1037175"/>
              <a:ext cx="357075" cy="437275"/>
            </a:xfrm>
            <a:custGeom>
              <a:avLst/>
              <a:gdLst/>
              <a:ahLst/>
              <a:cxnLst/>
              <a:rect l="l" t="t" r="r" b="b"/>
              <a:pathLst>
                <a:path w="14283" h="17491" extrusionOk="0">
                  <a:moveTo>
                    <a:pt x="0" y="0"/>
                  </a:moveTo>
                  <a:lnTo>
                    <a:pt x="0" y="17491"/>
                  </a:lnTo>
                  <a:lnTo>
                    <a:pt x="14283" y="17491"/>
                  </a:lnTo>
                  <a:lnTo>
                    <a:pt x="12603" y="0"/>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5"/>
            <p:cNvSpPr/>
            <p:nvPr/>
          </p:nvSpPr>
          <p:spPr>
            <a:xfrm>
              <a:off x="2177450" y="866600"/>
              <a:ext cx="68125" cy="190975"/>
            </a:xfrm>
            <a:custGeom>
              <a:avLst/>
              <a:gdLst/>
              <a:ahLst/>
              <a:cxnLst/>
              <a:rect l="l" t="t" r="r" b="b"/>
              <a:pathLst>
                <a:path w="2725" h="7639" extrusionOk="0">
                  <a:moveTo>
                    <a:pt x="2724" y="0"/>
                  </a:moveTo>
                  <a:lnTo>
                    <a:pt x="2164" y="51"/>
                  </a:lnTo>
                  <a:lnTo>
                    <a:pt x="1197" y="459"/>
                  </a:lnTo>
                  <a:lnTo>
                    <a:pt x="458" y="1197"/>
                  </a:lnTo>
                  <a:lnTo>
                    <a:pt x="26" y="2190"/>
                  </a:lnTo>
                  <a:lnTo>
                    <a:pt x="0" y="2750"/>
                  </a:lnTo>
                  <a:lnTo>
                    <a:pt x="0" y="4914"/>
                  </a:lnTo>
                  <a:lnTo>
                    <a:pt x="26" y="5474"/>
                  </a:lnTo>
                  <a:lnTo>
                    <a:pt x="458" y="6467"/>
                  </a:lnTo>
                  <a:lnTo>
                    <a:pt x="1197" y="7205"/>
                  </a:lnTo>
                  <a:lnTo>
                    <a:pt x="2164" y="7613"/>
                  </a:lnTo>
                  <a:lnTo>
                    <a:pt x="2724" y="7638"/>
                  </a:lnTo>
                  <a:lnTo>
                    <a:pt x="2724"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5"/>
            <p:cNvSpPr/>
            <p:nvPr/>
          </p:nvSpPr>
          <p:spPr>
            <a:xfrm>
              <a:off x="2922100" y="866600"/>
              <a:ext cx="68150" cy="190975"/>
            </a:xfrm>
            <a:custGeom>
              <a:avLst/>
              <a:gdLst/>
              <a:ahLst/>
              <a:cxnLst/>
              <a:rect l="l" t="t" r="r" b="b"/>
              <a:pathLst>
                <a:path w="2726" h="7639" extrusionOk="0">
                  <a:moveTo>
                    <a:pt x="1" y="0"/>
                  </a:moveTo>
                  <a:lnTo>
                    <a:pt x="1" y="7638"/>
                  </a:lnTo>
                  <a:lnTo>
                    <a:pt x="561" y="7613"/>
                  </a:lnTo>
                  <a:lnTo>
                    <a:pt x="1528" y="7205"/>
                  </a:lnTo>
                  <a:lnTo>
                    <a:pt x="2267" y="6467"/>
                  </a:lnTo>
                  <a:lnTo>
                    <a:pt x="2700" y="5474"/>
                  </a:lnTo>
                  <a:lnTo>
                    <a:pt x="2725" y="4914"/>
                  </a:lnTo>
                  <a:lnTo>
                    <a:pt x="2725" y="2750"/>
                  </a:lnTo>
                  <a:lnTo>
                    <a:pt x="2700" y="2190"/>
                  </a:lnTo>
                  <a:lnTo>
                    <a:pt x="2267" y="1197"/>
                  </a:lnTo>
                  <a:lnTo>
                    <a:pt x="1528" y="459"/>
                  </a:lnTo>
                  <a:lnTo>
                    <a:pt x="561" y="51"/>
                  </a:lnTo>
                  <a:lnTo>
                    <a:pt x="1"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5"/>
            <p:cNvSpPr/>
            <p:nvPr/>
          </p:nvSpPr>
          <p:spPr>
            <a:xfrm>
              <a:off x="2479125" y="1254850"/>
              <a:ext cx="210050" cy="264150"/>
            </a:xfrm>
            <a:custGeom>
              <a:avLst/>
              <a:gdLst/>
              <a:ahLst/>
              <a:cxnLst/>
              <a:rect l="l" t="t" r="r" b="b"/>
              <a:pathLst>
                <a:path w="8402" h="10566" extrusionOk="0">
                  <a:moveTo>
                    <a:pt x="1" y="0"/>
                  </a:moveTo>
                  <a:lnTo>
                    <a:pt x="1" y="10566"/>
                  </a:lnTo>
                  <a:lnTo>
                    <a:pt x="8402" y="10566"/>
                  </a:lnTo>
                  <a:lnTo>
                    <a:pt x="8402"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5"/>
            <p:cNvSpPr/>
            <p:nvPr/>
          </p:nvSpPr>
          <p:spPr>
            <a:xfrm>
              <a:off x="223345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5" y="5627"/>
                  </a:lnTo>
                  <a:lnTo>
                    <a:pt x="2012" y="6747"/>
                  </a:lnTo>
                  <a:lnTo>
                    <a:pt x="1375" y="7944"/>
                  </a:lnTo>
                  <a:lnTo>
                    <a:pt x="841" y="9191"/>
                  </a:lnTo>
                  <a:lnTo>
                    <a:pt x="433" y="10515"/>
                  </a:lnTo>
                  <a:lnTo>
                    <a:pt x="153" y="11890"/>
                  </a:lnTo>
                  <a:lnTo>
                    <a:pt x="0" y="13316"/>
                  </a:lnTo>
                  <a:lnTo>
                    <a:pt x="0" y="14028"/>
                  </a:lnTo>
                  <a:lnTo>
                    <a:pt x="0" y="21004"/>
                  </a:lnTo>
                  <a:lnTo>
                    <a:pt x="0" y="21717"/>
                  </a:lnTo>
                  <a:lnTo>
                    <a:pt x="153" y="23143"/>
                  </a:lnTo>
                  <a:lnTo>
                    <a:pt x="433" y="24517"/>
                  </a:lnTo>
                  <a:lnTo>
                    <a:pt x="841" y="25841"/>
                  </a:lnTo>
                  <a:lnTo>
                    <a:pt x="1375" y="27089"/>
                  </a:lnTo>
                  <a:lnTo>
                    <a:pt x="2012" y="28285"/>
                  </a:lnTo>
                  <a:lnTo>
                    <a:pt x="2775"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7" y="33657"/>
                  </a:lnTo>
                  <a:lnTo>
                    <a:pt x="21284" y="32995"/>
                  </a:lnTo>
                  <a:lnTo>
                    <a:pt x="22404" y="32257"/>
                  </a:lnTo>
                  <a:lnTo>
                    <a:pt x="23448" y="31391"/>
                  </a:lnTo>
                  <a:lnTo>
                    <a:pt x="24390" y="30449"/>
                  </a:lnTo>
                  <a:lnTo>
                    <a:pt x="25256" y="29405"/>
                  </a:lnTo>
                  <a:lnTo>
                    <a:pt x="26019"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19" y="6747"/>
                  </a:lnTo>
                  <a:lnTo>
                    <a:pt x="25256" y="5627"/>
                  </a:lnTo>
                  <a:lnTo>
                    <a:pt x="24390" y="4583"/>
                  </a:lnTo>
                  <a:lnTo>
                    <a:pt x="23448" y="3641"/>
                  </a:lnTo>
                  <a:lnTo>
                    <a:pt x="22404" y="2776"/>
                  </a:lnTo>
                  <a:lnTo>
                    <a:pt x="21284" y="2037"/>
                  </a:lnTo>
                  <a:lnTo>
                    <a:pt x="20087" y="1375"/>
                  </a:lnTo>
                  <a:lnTo>
                    <a:pt x="18840" y="841"/>
                  </a:lnTo>
                  <a:lnTo>
                    <a:pt x="17516" y="433"/>
                  </a:lnTo>
                  <a:lnTo>
                    <a:pt x="16167" y="153"/>
                  </a:lnTo>
                  <a:lnTo>
                    <a:pt x="14741" y="26"/>
                  </a:lnTo>
                  <a:lnTo>
                    <a:pt x="14028" y="1"/>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5"/>
            <p:cNvSpPr/>
            <p:nvPr/>
          </p:nvSpPr>
          <p:spPr>
            <a:xfrm>
              <a:off x="2358200" y="933425"/>
              <a:ext cx="91050" cy="90400"/>
            </a:xfrm>
            <a:custGeom>
              <a:avLst/>
              <a:gdLst/>
              <a:ahLst/>
              <a:cxnLst/>
              <a:rect l="l" t="t" r="r" b="b"/>
              <a:pathLst>
                <a:path w="3642" h="3616" extrusionOk="0">
                  <a:moveTo>
                    <a:pt x="1808" y="1"/>
                  </a:moveTo>
                  <a:lnTo>
                    <a:pt x="1452" y="26"/>
                  </a:lnTo>
                  <a:lnTo>
                    <a:pt x="790" y="281"/>
                  </a:lnTo>
                  <a:lnTo>
                    <a:pt x="306" y="790"/>
                  </a:lnTo>
                  <a:lnTo>
                    <a:pt x="26" y="1426"/>
                  </a:lnTo>
                  <a:lnTo>
                    <a:pt x="0"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5"/>
            <p:cNvSpPr/>
            <p:nvPr/>
          </p:nvSpPr>
          <p:spPr>
            <a:xfrm>
              <a:off x="271845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1" y="3310"/>
                  </a:lnTo>
                  <a:lnTo>
                    <a:pt x="3335" y="2827"/>
                  </a:lnTo>
                  <a:lnTo>
                    <a:pt x="3615" y="2165"/>
                  </a:lnTo>
                  <a:lnTo>
                    <a:pt x="3641" y="1808"/>
                  </a:lnTo>
                  <a:lnTo>
                    <a:pt x="3615" y="1426"/>
                  </a:lnTo>
                  <a:lnTo>
                    <a:pt x="3335" y="790"/>
                  </a:lnTo>
                  <a:lnTo>
                    <a:pt x="2851" y="281"/>
                  </a:lnTo>
                  <a:lnTo>
                    <a:pt x="2190" y="26"/>
                  </a:lnTo>
                  <a:lnTo>
                    <a:pt x="1833"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5"/>
            <p:cNvSpPr/>
            <p:nvPr/>
          </p:nvSpPr>
          <p:spPr>
            <a:xfrm>
              <a:off x="206287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0" y="8402"/>
                  </a:lnTo>
                  <a:lnTo>
                    <a:pt x="41677" y="8402"/>
                  </a:lnTo>
                  <a:lnTo>
                    <a:pt x="41142" y="7485"/>
                  </a:lnTo>
                  <a:lnTo>
                    <a:pt x="39996" y="5805"/>
                  </a:lnTo>
                  <a:lnTo>
                    <a:pt x="38774" y="4303"/>
                  </a:lnTo>
                  <a:lnTo>
                    <a:pt x="37450" y="2979"/>
                  </a:lnTo>
                  <a:lnTo>
                    <a:pt x="35999" y="1910"/>
                  </a:lnTo>
                  <a:lnTo>
                    <a:pt x="34370" y="1070"/>
                  </a:lnTo>
                  <a:lnTo>
                    <a:pt x="32562" y="484"/>
                  </a:lnTo>
                  <a:lnTo>
                    <a:pt x="30500" y="179"/>
                  </a:lnTo>
                  <a:lnTo>
                    <a:pt x="29380" y="153"/>
                  </a:lnTo>
                  <a:lnTo>
                    <a:pt x="25052" y="1"/>
                  </a:lnTo>
                  <a:lnTo>
                    <a:pt x="25027" y="433"/>
                  </a:lnTo>
                  <a:lnTo>
                    <a:pt x="24874" y="1248"/>
                  </a:lnTo>
                  <a:lnTo>
                    <a:pt x="24543" y="2012"/>
                  </a:lnTo>
                  <a:lnTo>
                    <a:pt x="24085" y="2674"/>
                  </a:lnTo>
                  <a:lnTo>
                    <a:pt x="23524" y="3259"/>
                  </a:lnTo>
                  <a:lnTo>
                    <a:pt x="22863" y="3692"/>
                  </a:lnTo>
                  <a:lnTo>
                    <a:pt x="22099" y="4023"/>
                  </a:lnTo>
                  <a:lnTo>
                    <a:pt x="21284" y="4201"/>
                  </a:lnTo>
                  <a:lnTo>
                    <a:pt x="20418" y="4201"/>
                  </a:lnTo>
                  <a:lnTo>
                    <a:pt x="19578" y="4023"/>
                  </a:lnTo>
                  <a:lnTo>
                    <a:pt x="18840" y="3692"/>
                  </a:lnTo>
                  <a:lnTo>
                    <a:pt x="18153" y="3259"/>
                  </a:lnTo>
                  <a:lnTo>
                    <a:pt x="17593" y="2674"/>
                  </a:lnTo>
                  <a:lnTo>
                    <a:pt x="17134" y="2012"/>
                  </a:lnTo>
                  <a:lnTo>
                    <a:pt x="16803" y="1248"/>
                  </a:lnTo>
                  <a:lnTo>
                    <a:pt x="16651" y="433"/>
                  </a:lnTo>
                  <a:lnTo>
                    <a:pt x="16625"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5"/>
            <p:cNvSpPr/>
            <p:nvPr/>
          </p:nvSpPr>
          <p:spPr>
            <a:xfrm>
              <a:off x="2439675" y="1359225"/>
              <a:ext cx="288325" cy="148950"/>
            </a:xfrm>
            <a:custGeom>
              <a:avLst/>
              <a:gdLst/>
              <a:ahLst/>
              <a:cxnLst/>
              <a:rect l="l" t="t" r="r" b="b"/>
              <a:pathLst>
                <a:path w="11533"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5"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2" y="3259"/>
                  </a:lnTo>
                  <a:lnTo>
                    <a:pt x="7791" y="3692"/>
                  </a:lnTo>
                  <a:lnTo>
                    <a:pt x="7027" y="4023"/>
                  </a:lnTo>
                  <a:lnTo>
                    <a:pt x="6212" y="4201"/>
                  </a:lnTo>
                  <a:lnTo>
                    <a:pt x="5346" y="4201"/>
                  </a:lnTo>
                  <a:lnTo>
                    <a:pt x="4506" y="4023"/>
                  </a:lnTo>
                  <a:lnTo>
                    <a:pt x="3768" y="3692"/>
                  </a:lnTo>
                  <a:lnTo>
                    <a:pt x="3081" y="3259"/>
                  </a:lnTo>
                  <a:lnTo>
                    <a:pt x="2521" y="2674"/>
                  </a:lnTo>
                  <a:lnTo>
                    <a:pt x="2062" y="2012"/>
                  </a:lnTo>
                  <a:lnTo>
                    <a:pt x="1731" y="1248"/>
                  </a:lnTo>
                  <a:lnTo>
                    <a:pt x="1579" y="433"/>
                  </a:lnTo>
                  <a:lnTo>
                    <a:pt x="1553" y="1"/>
                  </a:lnTo>
                  <a:close/>
                </a:path>
              </a:pathLst>
            </a:custGeom>
            <a:solidFill>
              <a:srgbClr val="E5C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5"/>
            <p:cNvSpPr/>
            <p:nvPr/>
          </p:nvSpPr>
          <p:spPr>
            <a:xfrm>
              <a:off x="2540875" y="974800"/>
              <a:ext cx="82125" cy="119675"/>
            </a:xfrm>
            <a:custGeom>
              <a:avLst/>
              <a:gdLst/>
              <a:ahLst/>
              <a:cxnLst/>
              <a:rect l="l" t="t" r="r" b="b"/>
              <a:pathLst>
                <a:path w="3285" h="4787" extrusionOk="0">
                  <a:moveTo>
                    <a:pt x="1553" y="0"/>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0"/>
                  </a:lnTo>
                  <a:close/>
                </a:path>
              </a:pathLst>
            </a:custGeom>
            <a:solidFill>
              <a:srgbClr val="D3A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5"/>
            <p:cNvSpPr/>
            <p:nvPr/>
          </p:nvSpPr>
          <p:spPr>
            <a:xfrm>
              <a:off x="2540875" y="1083625"/>
              <a:ext cx="82125" cy="37575"/>
            </a:xfrm>
            <a:custGeom>
              <a:avLst/>
              <a:gdLst/>
              <a:ahLst/>
              <a:cxnLst/>
              <a:rect l="l" t="t" r="r" b="b"/>
              <a:pathLst>
                <a:path w="3285" h="1503" extrusionOk="0">
                  <a:moveTo>
                    <a:pt x="0" y="1"/>
                  </a:moveTo>
                  <a:lnTo>
                    <a:pt x="0" y="306"/>
                  </a:lnTo>
                  <a:lnTo>
                    <a:pt x="280" y="841"/>
                  </a:lnTo>
                  <a:lnTo>
                    <a:pt x="764" y="1248"/>
                  </a:lnTo>
                  <a:lnTo>
                    <a:pt x="1298" y="1477"/>
                  </a:lnTo>
                  <a:lnTo>
                    <a:pt x="1528" y="1503"/>
                  </a:lnTo>
                  <a:lnTo>
                    <a:pt x="1782" y="1503"/>
                  </a:lnTo>
                  <a:lnTo>
                    <a:pt x="2011" y="1477"/>
                  </a:lnTo>
                  <a:lnTo>
                    <a:pt x="2521" y="1248"/>
                  </a:lnTo>
                  <a:lnTo>
                    <a:pt x="3004" y="841"/>
                  </a:lnTo>
                  <a:lnTo>
                    <a:pt x="3284" y="306"/>
                  </a:lnTo>
                  <a:lnTo>
                    <a:pt x="3284" y="1"/>
                  </a:lnTo>
                  <a:lnTo>
                    <a:pt x="2902" y="205"/>
                  </a:lnTo>
                  <a:lnTo>
                    <a:pt x="2062" y="434"/>
                  </a:lnTo>
                  <a:lnTo>
                    <a:pt x="1222" y="434"/>
                  </a:lnTo>
                  <a:lnTo>
                    <a:pt x="407" y="205"/>
                  </a:lnTo>
                  <a:lnTo>
                    <a:pt x="0"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5"/>
            <p:cNvSpPr/>
            <p:nvPr/>
          </p:nvSpPr>
          <p:spPr>
            <a:xfrm>
              <a:off x="2377300" y="949350"/>
              <a:ext cx="26100" cy="26100"/>
            </a:xfrm>
            <a:custGeom>
              <a:avLst/>
              <a:gdLst/>
              <a:ahLst/>
              <a:cxnLst/>
              <a:rect l="l" t="t" r="r" b="b"/>
              <a:pathLst>
                <a:path w="1044" h="1044" extrusionOk="0">
                  <a:moveTo>
                    <a:pt x="509" y="0"/>
                  </a:moveTo>
                  <a:lnTo>
                    <a:pt x="306" y="26"/>
                  </a:lnTo>
                  <a:lnTo>
                    <a:pt x="26" y="306"/>
                  </a:lnTo>
                  <a:lnTo>
                    <a:pt x="0" y="509"/>
                  </a:lnTo>
                  <a:lnTo>
                    <a:pt x="26" y="738"/>
                  </a:lnTo>
                  <a:lnTo>
                    <a:pt x="306" y="1018"/>
                  </a:lnTo>
                  <a:lnTo>
                    <a:pt x="509" y="1044"/>
                  </a:lnTo>
                  <a:lnTo>
                    <a:pt x="738" y="1018"/>
                  </a:lnTo>
                  <a:lnTo>
                    <a:pt x="1019" y="738"/>
                  </a:lnTo>
                  <a:lnTo>
                    <a:pt x="1044" y="509"/>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5"/>
            <p:cNvSpPr/>
            <p:nvPr/>
          </p:nvSpPr>
          <p:spPr>
            <a:xfrm>
              <a:off x="2737525" y="949350"/>
              <a:ext cx="26775" cy="26100"/>
            </a:xfrm>
            <a:custGeom>
              <a:avLst/>
              <a:gdLst/>
              <a:ahLst/>
              <a:cxnLst/>
              <a:rect l="l" t="t" r="r" b="b"/>
              <a:pathLst>
                <a:path w="1071" h="1044" extrusionOk="0">
                  <a:moveTo>
                    <a:pt x="535" y="0"/>
                  </a:moveTo>
                  <a:lnTo>
                    <a:pt x="332" y="26"/>
                  </a:lnTo>
                  <a:lnTo>
                    <a:pt x="26" y="306"/>
                  </a:lnTo>
                  <a:lnTo>
                    <a:pt x="1" y="509"/>
                  </a:lnTo>
                  <a:lnTo>
                    <a:pt x="26" y="738"/>
                  </a:lnTo>
                  <a:lnTo>
                    <a:pt x="332" y="1018"/>
                  </a:lnTo>
                  <a:lnTo>
                    <a:pt x="535" y="1044"/>
                  </a:lnTo>
                  <a:lnTo>
                    <a:pt x="739" y="1018"/>
                  </a:lnTo>
                  <a:lnTo>
                    <a:pt x="1045" y="738"/>
                  </a:lnTo>
                  <a:lnTo>
                    <a:pt x="1070" y="509"/>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5"/>
            <p:cNvSpPr/>
            <p:nvPr/>
          </p:nvSpPr>
          <p:spPr>
            <a:xfrm>
              <a:off x="2330825" y="1037175"/>
              <a:ext cx="145775" cy="68750"/>
            </a:xfrm>
            <a:custGeom>
              <a:avLst/>
              <a:gdLst/>
              <a:ahLst/>
              <a:cxnLst/>
              <a:rect l="l" t="t" r="r" b="b"/>
              <a:pathLst>
                <a:path w="5831" h="2750" extrusionOk="0">
                  <a:moveTo>
                    <a:pt x="1350" y="0"/>
                  </a:moveTo>
                  <a:lnTo>
                    <a:pt x="1095" y="26"/>
                  </a:lnTo>
                  <a:lnTo>
                    <a:pt x="586" y="229"/>
                  </a:lnTo>
                  <a:lnTo>
                    <a:pt x="230" y="611"/>
                  </a:lnTo>
                  <a:lnTo>
                    <a:pt x="1" y="1095"/>
                  </a:lnTo>
                  <a:lnTo>
                    <a:pt x="1" y="1375"/>
                  </a:lnTo>
                  <a:lnTo>
                    <a:pt x="1" y="1655"/>
                  </a:lnTo>
                  <a:lnTo>
                    <a:pt x="230" y="2164"/>
                  </a:lnTo>
                  <a:lnTo>
                    <a:pt x="586" y="2521"/>
                  </a:lnTo>
                  <a:lnTo>
                    <a:pt x="1095"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5"/>
            <p:cNvSpPr/>
            <p:nvPr/>
          </p:nvSpPr>
          <p:spPr>
            <a:xfrm>
              <a:off x="2691075" y="1037175"/>
              <a:ext cx="146400" cy="68750"/>
            </a:xfrm>
            <a:custGeom>
              <a:avLst/>
              <a:gdLst/>
              <a:ahLst/>
              <a:cxnLst/>
              <a:rect l="l" t="t" r="r" b="b"/>
              <a:pathLst>
                <a:path w="5856" h="2750" extrusionOk="0">
                  <a:moveTo>
                    <a:pt x="1375" y="0"/>
                  </a:moveTo>
                  <a:lnTo>
                    <a:pt x="1095" y="26"/>
                  </a:lnTo>
                  <a:lnTo>
                    <a:pt x="611" y="229"/>
                  </a:lnTo>
                  <a:lnTo>
                    <a:pt x="229" y="611"/>
                  </a:lnTo>
                  <a:lnTo>
                    <a:pt x="26" y="1095"/>
                  </a:lnTo>
                  <a:lnTo>
                    <a:pt x="0" y="1375"/>
                  </a:lnTo>
                  <a:lnTo>
                    <a:pt x="26" y="1655"/>
                  </a:lnTo>
                  <a:lnTo>
                    <a:pt x="229" y="2164"/>
                  </a:lnTo>
                  <a:lnTo>
                    <a:pt x="611" y="2521"/>
                  </a:lnTo>
                  <a:lnTo>
                    <a:pt x="1095" y="2750"/>
                  </a:lnTo>
                  <a:lnTo>
                    <a:pt x="4761" y="2750"/>
                  </a:lnTo>
                  <a:lnTo>
                    <a:pt x="5245" y="2521"/>
                  </a:lnTo>
                  <a:lnTo>
                    <a:pt x="5627" y="2164"/>
                  </a:lnTo>
                  <a:lnTo>
                    <a:pt x="5830" y="1655"/>
                  </a:lnTo>
                  <a:lnTo>
                    <a:pt x="5856" y="1375"/>
                  </a:lnTo>
                  <a:lnTo>
                    <a:pt x="5830" y="1095"/>
                  </a:lnTo>
                  <a:lnTo>
                    <a:pt x="5627" y="611"/>
                  </a:lnTo>
                  <a:lnTo>
                    <a:pt x="5245" y="229"/>
                  </a:lnTo>
                  <a:lnTo>
                    <a:pt x="4761" y="26"/>
                  </a:lnTo>
                  <a:lnTo>
                    <a:pt x="4481"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5"/>
            <p:cNvSpPr/>
            <p:nvPr/>
          </p:nvSpPr>
          <p:spPr>
            <a:xfrm>
              <a:off x="2188250" y="394325"/>
              <a:ext cx="791175" cy="526400"/>
            </a:xfrm>
            <a:custGeom>
              <a:avLst/>
              <a:gdLst/>
              <a:ahLst/>
              <a:cxnLst/>
              <a:rect l="l" t="t" r="r" b="b"/>
              <a:pathLst>
                <a:path w="31647" h="21056" extrusionOk="0">
                  <a:moveTo>
                    <a:pt x="15836" y="1"/>
                  </a:moveTo>
                  <a:lnTo>
                    <a:pt x="15022" y="26"/>
                  </a:lnTo>
                  <a:lnTo>
                    <a:pt x="13418" y="179"/>
                  </a:lnTo>
                  <a:lnTo>
                    <a:pt x="11865" y="510"/>
                  </a:lnTo>
                  <a:lnTo>
                    <a:pt x="10388" y="968"/>
                  </a:lnTo>
                  <a:lnTo>
                    <a:pt x="8962" y="1554"/>
                  </a:lnTo>
                  <a:lnTo>
                    <a:pt x="7613" y="2292"/>
                  </a:lnTo>
                  <a:lnTo>
                    <a:pt x="6366" y="3158"/>
                  </a:lnTo>
                  <a:lnTo>
                    <a:pt x="5194" y="4125"/>
                  </a:lnTo>
                  <a:lnTo>
                    <a:pt x="4100" y="5195"/>
                  </a:lnTo>
                  <a:lnTo>
                    <a:pt x="3132" y="6366"/>
                  </a:lnTo>
                  <a:lnTo>
                    <a:pt x="2292" y="7639"/>
                  </a:lnTo>
                  <a:lnTo>
                    <a:pt x="1554" y="8988"/>
                  </a:lnTo>
                  <a:lnTo>
                    <a:pt x="943" y="10388"/>
                  </a:lnTo>
                  <a:lnTo>
                    <a:pt x="485" y="11890"/>
                  </a:lnTo>
                  <a:lnTo>
                    <a:pt x="179" y="13418"/>
                  </a:lnTo>
                  <a:lnTo>
                    <a:pt x="1" y="15022"/>
                  </a:lnTo>
                  <a:lnTo>
                    <a:pt x="1" y="15836"/>
                  </a:lnTo>
                  <a:lnTo>
                    <a:pt x="1" y="21055"/>
                  </a:lnTo>
                  <a:lnTo>
                    <a:pt x="739" y="20597"/>
                  </a:lnTo>
                  <a:lnTo>
                    <a:pt x="2954" y="19044"/>
                  </a:lnTo>
                  <a:lnTo>
                    <a:pt x="5704" y="16702"/>
                  </a:lnTo>
                  <a:lnTo>
                    <a:pt x="7893" y="14411"/>
                  </a:lnTo>
                  <a:lnTo>
                    <a:pt x="9293" y="12654"/>
                  </a:lnTo>
                  <a:lnTo>
                    <a:pt x="9955" y="11687"/>
                  </a:lnTo>
                  <a:lnTo>
                    <a:pt x="10006" y="11839"/>
                  </a:lnTo>
                  <a:lnTo>
                    <a:pt x="10592" y="12883"/>
                  </a:lnTo>
                  <a:lnTo>
                    <a:pt x="11279" y="13825"/>
                  </a:lnTo>
                  <a:lnTo>
                    <a:pt x="12247" y="14894"/>
                  </a:lnTo>
                  <a:lnTo>
                    <a:pt x="13570" y="15989"/>
                  </a:lnTo>
                  <a:lnTo>
                    <a:pt x="15276" y="17007"/>
                  </a:lnTo>
                  <a:lnTo>
                    <a:pt x="17415" y="17822"/>
                  </a:lnTo>
                  <a:lnTo>
                    <a:pt x="18662" y="18102"/>
                  </a:lnTo>
                  <a:lnTo>
                    <a:pt x="18713" y="17440"/>
                  </a:lnTo>
                  <a:lnTo>
                    <a:pt x="18611" y="14971"/>
                  </a:lnTo>
                  <a:lnTo>
                    <a:pt x="18739" y="15098"/>
                  </a:lnTo>
                  <a:lnTo>
                    <a:pt x="20393" y="16346"/>
                  </a:lnTo>
                  <a:lnTo>
                    <a:pt x="22736" y="17720"/>
                  </a:lnTo>
                  <a:lnTo>
                    <a:pt x="24772" y="18662"/>
                  </a:lnTo>
                  <a:lnTo>
                    <a:pt x="27216" y="19579"/>
                  </a:lnTo>
                  <a:lnTo>
                    <a:pt x="30068" y="20368"/>
                  </a:lnTo>
                  <a:lnTo>
                    <a:pt x="31646" y="20674"/>
                  </a:lnTo>
                  <a:lnTo>
                    <a:pt x="31646" y="15836"/>
                  </a:lnTo>
                  <a:lnTo>
                    <a:pt x="31646" y="15022"/>
                  </a:lnTo>
                  <a:lnTo>
                    <a:pt x="31468" y="13418"/>
                  </a:lnTo>
                  <a:lnTo>
                    <a:pt x="31163" y="11890"/>
                  </a:lnTo>
                  <a:lnTo>
                    <a:pt x="30704" y="10388"/>
                  </a:lnTo>
                  <a:lnTo>
                    <a:pt x="30093" y="8988"/>
                  </a:lnTo>
                  <a:lnTo>
                    <a:pt x="29355" y="7639"/>
                  </a:lnTo>
                  <a:lnTo>
                    <a:pt x="28515" y="6366"/>
                  </a:lnTo>
                  <a:lnTo>
                    <a:pt x="27547" y="5195"/>
                  </a:lnTo>
                  <a:lnTo>
                    <a:pt x="26478" y="4125"/>
                  </a:lnTo>
                  <a:lnTo>
                    <a:pt x="25282" y="3158"/>
                  </a:lnTo>
                  <a:lnTo>
                    <a:pt x="24034" y="2292"/>
                  </a:lnTo>
                  <a:lnTo>
                    <a:pt x="22685" y="1554"/>
                  </a:lnTo>
                  <a:lnTo>
                    <a:pt x="21259" y="968"/>
                  </a:lnTo>
                  <a:lnTo>
                    <a:pt x="19782" y="510"/>
                  </a:lnTo>
                  <a:lnTo>
                    <a:pt x="18229" y="179"/>
                  </a:lnTo>
                  <a:lnTo>
                    <a:pt x="16651"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5"/>
            <p:cNvSpPr/>
            <p:nvPr/>
          </p:nvSpPr>
          <p:spPr>
            <a:xfrm>
              <a:off x="2348025" y="857050"/>
              <a:ext cx="110750" cy="21675"/>
            </a:xfrm>
            <a:custGeom>
              <a:avLst/>
              <a:gdLst/>
              <a:ahLst/>
              <a:cxnLst/>
              <a:rect l="l" t="t" r="r" b="b"/>
              <a:pathLst>
                <a:path w="4430" h="867" fill="none" extrusionOk="0">
                  <a:moveTo>
                    <a:pt x="4430" y="866"/>
                  </a:moveTo>
                  <a:lnTo>
                    <a:pt x="4201" y="662"/>
                  </a:lnTo>
                  <a:lnTo>
                    <a:pt x="3666" y="306"/>
                  </a:lnTo>
                  <a:lnTo>
                    <a:pt x="2826" y="1"/>
                  </a:lnTo>
                  <a:lnTo>
                    <a:pt x="1629" y="1"/>
                  </a:lnTo>
                  <a:lnTo>
                    <a:pt x="764" y="306"/>
                  </a:lnTo>
                  <a:lnTo>
                    <a:pt x="255"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5"/>
            <p:cNvSpPr/>
            <p:nvPr/>
          </p:nvSpPr>
          <p:spPr>
            <a:xfrm>
              <a:off x="2708900" y="857050"/>
              <a:ext cx="110775" cy="21675"/>
            </a:xfrm>
            <a:custGeom>
              <a:avLst/>
              <a:gdLst/>
              <a:ahLst/>
              <a:cxnLst/>
              <a:rect l="l" t="t" r="r" b="b"/>
              <a:pathLst>
                <a:path w="4431" h="867" fill="none" extrusionOk="0">
                  <a:moveTo>
                    <a:pt x="4430" y="866"/>
                  </a:moveTo>
                  <a:lnTo>
                    <a:pt x="4175" y="662"/>
                  </a:lnTo>
                  <a:lnTo>
                    <a:pt x="3666" y="306"/>
                  </a:lnTo>
                  <a:lnTo>
                    <a:pt x="2801" y="1"/>
                  </a:lnTo>
                  <a:lnTo>
                    <a:pt x="1604" y="1"/>
                  </a:lnTo>
                  <a:lnTo>
                    <a:pt x="764"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5"/>
            <p:cNvSpPr/>
            <p:nvPr/>
          </p:nvSpPr>
          <p:spPr>
            <a:xfrm>
              <a:off x="2521775" y="1172750"/>
              <a:ext cx="124125" cy="35650"/>
            </a:xfrm>
            <a:custGeom>
              <a:avLst/>
              <a:gdLst/>
              <a:ahLst/>
              <a:cxnLst/>
              <a:rect l="l" t="t" r="r" b="b"/>
              <a:pathLst>
                <a:path w="4965" h="1426" extrusionOk="0">
                  <a:moveTo>
                    <a:pt x="0" y="0"/>
                  </a:moveTo>
                  <a:lnTo>
                    <a:pt x="153" y="306"/>
                  </a:lnTo>
                  <a:lnTo>
                    <a:pt x="637" y="815"/>
                  </a:lnTo>
                  <a:lnTo>
                    <a:pt x="1273" y="1197"/>
                  </a:lnTo>
                  <a:lnTo>
                    <a:pt x="2062" y="1400"/>
                  </a:lnTo>
                  <a:lnTo>
                    <a:pt x="2495" y="1426"/>
                  </a:lnTo>
                  <a:lnTo>
                    <a:pt x="2903" y="1400"/>
                  </a:lnTo>
                  <a:lnTo>
                    <a:pt x="3692" y="1197"/>
                  </a:lnTo>
                  <a:lnTo>
                    <a:pt x="4328" y="815"/>
                  </a:lnTo>
                  <a:lnTo>
                    <a:pt x="4812" y="306"/>
                  </a:lnTo>
                  <a:lnTo>
                    <a:pt x="4965" y="0"/>
                  </a:lnTo>
                  <a:close/>
                </a:path>
              </a:pathLst>
            </a:custGeom>
            <a:solidFill>
              <a:srgbClr val="AE4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5"/>
            <p:cNvSpPr/>
            <p:nvPr/>
          </p:nvSpPr>
          <p:spPr>
            <a:xfrm>
              <a:off x="3100950" y="970350"/>
              <a:ext cx="356450" cy="585575"/>
            </a:xfrm>
            <a:custGeom>
              <a:avLst/>
              <a:gdLst/>
              <a:ahLst/>
              <a:cxnLst/>
              <a:rect l="l" t="t" r="r" b="b"/>
              <a:pathLst>
                <a:path w="14258" h="23423" extrusionOk="0">
                  <a:moveTo>
                    <a:pt x="9192" y="0"/>
                  </a:moveTo>
                  <a:lnTo>
                    <a:pt x="8784" y="77"/>
                  </a:lnTo>
                  <a:lnTo>
                    <a:pt x="8402" y="357"/>
                  </a:lnTo>
                  <a:lnTo>
                    <a:pt x="8148" y="738"/>
                  </a:lnTo>
                  <a:lnTo>
                    <a:pt x="8071" y="993"/>
                  </a:lnTo>
                  <a:lnTo>
                    <a:pt x="6340" y="8529"/>
                  </a:lnTo>
                  <a:lnTo>
                    <a:pt x="6035" y="8453"/>
                  </a:lnTo>
                  <a:lnTo>
                    <a:pt x="7588" y="1757"/>
                  </a:lnTo>
                  <a:lnTo>
                    <a:pt x="7613" y="1502"/>
                  </a:lnTo>
                  <a:lnTo>
                    <a:pt x="7562" y="1019"/>
                  </a:lnTo>
                  <a:lnTo>
                    <a:pt x="7358" y="637"/>
                  </a:lnTo>
                  <a:lnTo>
                    <a:pt x="7027" y="357"/>
                  </a:lnTo>
                  <a:lnTo>
                    <a:pt x="6798" y="280"/>
                  </a:lnTo>
                  <a:lnTo>
                    <a:pt x="6595" y="255"/>
                  </a:lnTo>
                  <a:lnTo>
                    <a:pt x="6162" y="357"/>
                  </a:lnTo>
                  <a:lnTo>
                    <a:pt x="5805" y="611"/>
                  </a:lnTo>
                  <a:lnTo>
                    <a:pt x="5551" y="1019"/>
                  </a:lnTo>
                  <a:lnTo>
                    <a:pt x="5475" y="1273"/>
                  </a:lnTo>
                  <a:lnTo>
                    <a:pt x="3361" y="10413"/>
                  </a:lnTo>
                  <a:lnTo>
                    <a:pt x="3132" y="9547"/>
                  </a:lnTo>
                  <a:lnTo>
                    <a:pt x="2623" y="8172"/>
                  </a:lnTo>
                  <a:lnTo>
                    <a:pt x="2114" y="7205"/>
                  </a:lnTo>
                  <a:lnTo>
                    <a:pt x="1630" y="6594"/>
                  </a:lnTo>
                  <a:lnTo>
                    <a:pt x="943" y="6110"/>
                  </a:lnTo>
                  <a:lnTo>
                    <a:pt x="383" y="6034"/>
                  </a:lnTo>
                  <a:lnTo>
                    <a:pt x="332" y="6059"/>
                  </a:lnTo>
                  <a:lnTo>
                    <a:pt x="154" y="6136"/>
                  </a:lnTo>
                  <a:lnTo>
                    <a:pt x="1" y="6441"/>
                  </a:lnTo>
                  <a:lnTo>
                    <a:pt x="1" y="6950"/>
                  </a:lnTo>
                  <a:lnTo>
                    <a:pt x="26" y="7052"/>
                  </a:lnTo>
                  <a:lnTo>
                    <a:pt x="561" y="9980"/>
                  </a:lnTo>
                  <a:lnTo>
                    <a:pt x="1147" y="13493"/>
                  </a:lnTo>
                  <a:lnTo>
                    <a:pt x="1197" y="13875"/>
                  </a:lnTo>
                  <a:lnTo>
                    <a:pt x="1427" y="14537"/>
                  </a:lnTo>
                  <a:lnTo>
                    <a:pt x="1885" y="15301"/>
                  </a:lnTo>
                  <a:lnTo>
                    <a:pt x="2929" y="16116"/>
                  </a:lnTo>
                  <a:lnTo>
                    <a:pt x="3158" y="16192"/>
                  </a:lnTo>
                  <a:lnTo>
                    <a:pt x="1859" y="21844"/>
                  </a:lnTo>
                  <a:lnTo>
                    <a:pt x="8784" y="23422"/>
                  </a:lnTo>
                  <a:lnTo>
                    <a:pt x="10133" y="17669"/>
                  </a:lnTo>
                  <a:lnTo>
                    <a:pt x="10261" y="17694"/>
                  </a:lnTo>
                  <a:lnTo>
                    <a:pt x="10694" y="17592"/>
                  </a:lnTo>
                  <a:lnTo>
                    <a:pt x="11203" y="17312"/>
                  </a:lnTo>
                  <a:lnTo>
                    <a:pt x="11610" y="16778"/>
                  </a:lnTo>
                  <a:lnTo>
                    <a:pt x="11737" y="16396"/>
                  </a:lnTo>
                  <a:lnTo>
                    <a:pt x="12068" y="14944"/>
                  </a:lnTo>
                  <a:lnTo>
                    <a:pt x="12832" y="11737"/>
                  </a:lnTo>
                  <a:lnTo>
                    <a:pt x="13087" y="10617"/>
                  </a:lnTo>
                  <a:lnTo>
                    <a:pt x="13189" y="10107"/>
                  </a:lnTo>
                  <a:lnTo>
                    <a:pt x="14232" y="5627"/>
                  </a:lnTo>
                  <a:lnTo>
                    <a:pt x="14258" y="5397"/>
                  </a:lnTo>
                  <a:lnTo>
                    <a:pt x="14207" y="4965"/>
                  </a:lnTo>
                  <a:lnTo>
                    <a:pt x="14029" y="4608"/>
                  </a:lnTo>
                  <a:lnTo>
                    <a:pt x="13698" y="4354"/>
                  </a:lnTo>
                  <a:lnTo>
                    <a:pt x="13520" y="4277"/>
                  </a:lnTo>
                  <a:lnTo>
                    <a:pt x="13316" y="4252"/>
                  </a:lnTo>
                  <a:lnTo>
                    <a:pt x="12908" y="4354"/>
                  </a:lnTo>
                  <a:lnTo>
                    <a:pt x="12578" y="4583"/>
                  </a:lnTo>
                  <a:lnTo>
                    <a:pt x="12348" y="4965"/>
                  </a:lnTo>
                  <a:lnTo>
                    <a:pt x="12272" y="5194"/>
                  </a:lnTo>
                  <a:lnTo>
                    <a:pt x="11254" y="9649"/>
                  </a:lnTo>
                  <a:lnTo>
                    <a:pt x="10872" y="9573"/>
                  </a:lnTo>
                  <a:lnTo>
                    <a:pt x="12323" y="3284"/>
                  </a:lnTo>
                  <a:lnTo>
                    <a:pt x="12348" y="3030"/>
                  </a:lnTo>
                  <a:lnTo>
                    <a:pt x="12297" y="2546"/>
                  </a:lnTo>
                  <a:lnTo>
                    <a:pt x="12094" y="2164"/>
                  </a:lnTo>
                  <a:lnTo>
                    <a:pt x="11763" y="1884"/>
                  </a:lnTo>
                  <a:lnTo>
                    <a:pt x="11534" y="1808"/>
                  </a:lnTo>
                  <a:lnTo>
                    <a:pt x="11330" y="1782"/>
                  </a:lnTo>
                  <a:lnTo>
                    <a:pt x="10897" y="1884"/>
                  </a:lnTo>
                  <a:lnTo>
                    <a:pt x="10541" y="2139"/>
                  </a:lnTo>
                  <a:lnTo>
                    <a:pt x="10286" y="2546"/>
                  </a:lnTo>
                  <a:lnTo>
                    <a:pt x="10210" y="2801"/>
                  </a:lnTo>
                  <a:lnTo>
                    <a:pt x="8759" y="9089"/>
                  </a:lnTo>
                  <a:lnTo>
                    <a:pt x="8453" y="9013"/>
                  </a:lnTo>
                  <a:lnTo>
                    <a:pt x="10184" y="1477"/>
                  </a:lnTo>
                  <a:lnTo>
                    <a:pt x="10235" y="1222"/>
                  </a:lnTo>
                  <a:lnTo>
                    <a:pt x="10159" y="764"/>
                  </a:lnTo>
                  <a:lnTo>
                    <a:pt x="9955" y="357"/>
                  </a:lnTo>
                  <a:lnTo>
                    <a:pt x="9624" y="77"/>
                  </a:lnTo>
                  <a:lnTo>
                    <a:pt x="9421" y="26"/>
                  </a:lnTo>
                  <a:lnTo>
                    <a:pt x="9192" y="0"/>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5"/>
            <p:cNvSpPr/>
            <p:nvPr/>
          </p:nvSpPr>
          <p:spPr>
            <a:xfrm>
              <a:off x="3184975" y="1230025"/>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5"/>
            <p:cNvSpPr/>
            <p:nvPr/>
          </p:nvSpPr>
          <p:spPr>
            <a:xfrm>
              <a:off x="3218075" y="1174650"/>
              <a:ext cx="190950" cy="55400"/>
            </a:xfrm>
            <a:custGeom>
              <a:avLst/>
              <a:gdLst/>
              <a:ahLst/>
              <a:cxnLst/>
              <a:rect l="l" t="t" r="r" b="b"/>
              <a:pathLst>
                <a:path w="7638" h="2216" extrusionOk="0">
                  <a:moveTo>
                    <a:pt x="102" y="0"/>
                  </a:moveTo>
                  <a:lnTo>
                    <a:pt x="0" y="484"/>
                  </a:lnTo>
                  <a:lnTo>
                    <a:pt x="7536" y="2215"/>
                  </a:lnTo>
                  <a:lnTo>
                    <a:pt x="7638" y="1732"/>
                  </a:lnTo>
                  <a:lnTo>
                    <a:pt x="6569" y="1477"/>
                  </a:lnTo>
                  <a:lnTo>
                    <a:pt x="6187"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5"/>
            <p:cNvSpPr/>
            <p:nvPr/>
          </p:nvSpPr>
          <p:spPr>
            <a:xfrm>
              <a:off x="3184975" y="1223650"/>
              <a:ext cx="105675" cy="159150"/>
            </a:xfrm>
            <a:custGeom>
              <a:avLst/>
              <a:gdLst/>
              <a:ahLst/>
              <a:cxnLst/>
              <a:rect l="l" t="t" r="r" b="b"/>
              <a:pathLst>
                <a:path w="4227" h="6366" extrusionOk="0">
                  <a:moveTo>
                    <a:pt x="77" y="1"/>
                  </a:moveTo>
                  <a:lnTo>
                    <a:pt x="51" y="26"/>
                  </a:lnTo>
                  <a:lnTo>
                    <a:pt x="0" y="255"/>
                  </a:lnTo>
                  <a:lnTo>
                    <a:pt x="230" y="306"/>
                  </a:lnTo>
                  <a:lnTo>
                    <a:pt x="1121" y="612"/>
                  </a:lnTo>
                  <a:lnTo>
                    <a:pt x="1859" y="1019"/>
                  </a:lnTo>
                  <a:lnTo>
                    <a:pt x="2597" y="1656"/>
                  </a:lnTo>
                  <a:lnTo>
                    <a:pt x="3259" y="2572"/>
                  </a:lnTo>
                  <a:lnTo>
                    <a:pt x="3717" y="3794"/>
                  </a:lnTo>
                  <a:lnTo>
                    <a:pt x="3896" y="5347"/>
                  </a:lnTo>
                  <a:lnTo>
                    <a:pt x="3819" y="6315"/>
                  </a:lnTo>
                  <a:lnTo>
                    <a:pt x="4125" y="6365"/>
                  </a:lnTo>
                  <a:lnTo>
                    <a:pt x="4150" y="6213"/>
                  </a:lnTo>
                  <a:lnTo>
                    <a:pt x="4227" y="5118"/>
                  </a:lnTo>
                  <a:lnTo>
                    <a:pt x="4176" y="4125"/>
                  </a:lnTo>
                  <a:lnTo>
                    <a:pt x="3896" y="3005"/>
                  </a:lnTo>
                  <a:lnTo>
                    <a:pt x="3361" y="1936"/>
                  </a:lnTo>
                  <a:lnTo>
                    <a:pt x="2419" y="968"/>
                  </a:lnTo>
                  <a:lnTo>
                    <a:pt x="1401" y="383"/>
                  </a:lnTo>
                  <a:lnTo>
                    <a:pt x="561" y="103"/>
                  </a:lnTo>
                  <a:lnTo>
                    <a:pt x="77"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5"/>
            <p:cNvSpPr/>
            <p:nvPr/>
          </p:nvSpPr>
          <p:spPr>
            <a:xfrm>
              <a:off x="3162700" y="1403775"/>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5"/>
            <p:cNvSpPr/>
            <p:nvPr/>
          </p:nvSpPr>
          <p:spPr>
            <a:xfrm>
              <a:off x="3123225" y="1425425"/>
              <a:ext cx="238075" cy="100575"/>
            </a:xfrm>
            <a:custGeom>
              <a:avLst/>
              <a:gdLst/>
              <a:ahLst/>
              <a:cxnLst/>
              <a:rect l="l" t="t" r="r" b="b"/>
              <a:pathLst>
                <a:path w="9523" h="4023" extrusionOk="0">
                  <a:moveTo>
                    <a:pt x="434" y="0"/>
                  </a:moveTo>
                  <a:lnTo>
                    <a:pt x="1" y="1935"/>
                  </a:lnTo>
                  <a:lnTo>
                    <a:pt x="9064" y="4023"/>
                  </a:lnTo>
                  <a:lnTo>
                    <a:pt x="9523" y="2113"/>
                  </a:lnTo>
                  <a:lnTo>
                    <a:pt x="434" y="0"/>
                  </a:lnTo>
                  <a:close/>
                </a:path>
              </a:pathLst>
            </a:custGeom>
            <a:solidFill>
              <a:srgbClr val="E5C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5"/>
            <p:cNvSpPr/>
            <p:nvPr/>
          </p:nvSpPr>
          <p:spPr>
            <a:xfrm>
              <a:off x="3100950" y="1463600"/>
              <a:ext cx="251450" cy="105675"/>
            </a:xfrm>
            <a:custGeom>
              <a:avLst/>
              <a:gdLst/>
              <a:ahLst/>
              <a:cxnLst/>
              <a:rect l="l" t="t" r="r" b="b"/>
              <a:pathLst>
                <a:path w="10058" h="4227" extrusionOk="0">
                  <a:moveTo>
                    <a:pt x="994" y="1"/>
                  </a:moveTo>
                  <a:lnTo>
                    <a:pt x="1" y="4227"/>
                  </a:lnTo>
                  <a:lnTo>
                    <a:pt x="9573" y="4227"/>
                  </a:lnTo>
                  <a:lnTo>
                    <a:pt x="10057" y="2088"/>
                  </a:lnTo>
                  <a:lnTo>
                    <a:pt x="994"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1" name="Google Shape;581;p25"/>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25</a:t>
            </a:fld>
            <a:endParaRPr/>
          </a:p>
        </p:txBody>
      </p:sp>
      <p:pic>
        <p:nvPicPr>
          <p:cNvPr id="4" name="Picture 3"/>
          <p:cNvPicPr>
            <a:picLocks noChangeAspect="1"/>
          </p:cNvPicPr>
          <p:nvPr/>
        </p:nvPicPr>
        <p:blipFill>
          <a:blip r:embed="rId5"/>
          <a:stretch>
            <a:fillRect/>
          </a:stretch>
        </p:blipFill>
        <p:spPr>
          <a:xfrm>
            <a:off x="132394" y="129877"/>
            <a:ext cx="6860098" cy="487814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566167163"/>
      </p:ext>
    </p:extLst>
  </p:cSld>
  <p:clrMapOvr>
    <a:masterClrMapping/>
  </p:clrMapOvr>
  <p:transition advTm="545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3"/>
          <p:cNvSpPr txBox="1">
            <a:spLocks noGrp="1"/>
          </p:cNvSpPr>
          <p:nvPr>
            <p:ph type="title"/>
          </p:nvPr>
        </p:nvSpPr>
        <p:spPr>
          <a:xfrm>
            <a:off x="467544" y="369264"/>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omic Sans MS" panose="030F0702030302020204" pitchFamily="66" charset="0"/>
              </a:rPr>
              <a:t>Phase 6</a:t>
            </a:r>
            <a:endParaRPr dirty="0">
              <a:latin typeface="Comic Sans MS" panose="030F0702030302020204" pitchFamily="66" charset="0"/>
            </a:endParaRPr>
          </a:p>
        </p:txBody>
      </p:sp>
      <p:sp>
        <p:nvSpPr>
          <p:cNvPr id="506" name="Google Shape;506;p2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26</a:t>
            </a:fld>
            <a:endParaRPr/>
          </a:p>
        </p:txBody>
      </p:sp>
      <p:sp>
        <p:nvSpPr>
          <p:cNvPr id="2" name="Rectangle 1"/>
          <p:cNvSpPr/>
          <p:nvPr/>
        </p:nvSpPr>
        <p:spPr>
          <a:xfrm>
            <a:off x="41360" y="1185850"/>
            <a:ext cx="7458301" cy="2031325"/>
          </a:xfrm>
          <a:prstGeom prst="rect">
            <a:avLst/>
          </a:prstGeom>
        </p:spPr>
        <p:txBody>
          <a:bodyPr wrap="square">
            <a:spAutoFit/>
          </a:bodyPr>
          <a:lstStyle/>
          <a:p>
            <a:pPr marL="285750" indent="-285750">
              <a:buFont typeface="Arial" panose="020B0604020202020204" pitchFamily="34" charset="0"/>
              <a:buChar char="•"/>
            </a:pPr>
            <a:r>
              <a:rPr lang="en-GB" sz="1800" dirty="0">
                <a:latin typeface="Comic Sans MS" panose="030F0702030302020204" pitchFamily="66" charset="0"/>
              </a:rPr>
              <a:t>Children at this stage can read hundreds of words automatically.</a:t>
            </a:r>
          </a:p>
          <a:p>
            <a:endParaRPr lang="en-GB" sz="1800" dirty="0">
              <a:latin typeface="Comic Sans MS" panose="030F0702030302020204" pitchFamily="66" charset="0"/>
            </a:endParaRPr>
          </a:p>
          <a:p>
            <a:pPr marL="285750" indent="-285750">
              <a:buFont typeface="Arial" panose="020B0604020202020204" pitchFamily="34" charset="0"/>
              <a:buChar char="•"/>
            </a:pPr>
            <a:r>
              <a:rPr lang="en-GB" sz="1800" dirty="0">
                <a:latin typeface="Comic Sans MS" panose="030F0702030302020204" pitchFamily="66" charset="0"/>
              </a:rPr>
              <a:t>They can decode words quickly and silently which helps them to become increasingly fluent readers.</a:t>
            </a:r>
          </a:p>
          <a:p>
            <a:endParaRPr lang="en-GB" sz="1800" dirty="0">
              <a:latin typeface="Comic Sans MS" panose="030F0702030302020204" pitchFamily="66" charset="0"/>
            </a:endParaRPr>
          </a:p>
          <a:p>
            <a:pPr marL="285750" indent="-285750">
              <a:buFont typeface="Arial" panose="020B0604020202020204" pitchFamily="34" charset="0"/>
              <a:buChar char="•"/>
            </a:pPr>
            <a:r>
              <a:rPr lang="en-GB" sz="1800" dirty="0">
                <a:latin typeface="Comic Sans MS" panose="030F0702030302020204" pitchFamily="66" charset="0"/>
              </a:rPr>
              <a:t>They can spell phonetically accurately and now work on choosing the correct grapheme for words they wish to spell.</a:t>
            </a:r>
          </a:p>
        </p:txBody>
      </p:sp>
      <p:grpSp>
        <p:nvGrpSpPr>
          <p:cNvPr id="32" name="Google Shape;947;p37">
            <a:extLst>
              <a:ext uri="{FF2B5EF4-FFF2-40B4-BE49-F238E27FC236}">
                <a16:creationId xmlns:a16="http://schemas.microsoft.com/office/drawing/2014/main" id="{52A9726A-808C-4D5D-8691-6AD27A734601}"/>
              </a:ext>
            </a:extLst>
          </p:cNvPr>
          <p:cNvGrpSpPr/>
          <p:nvPr/>
        </p:nvGrpSpPr>
        <p:grpSpPr>
          <a:xfrm flipH="1">
            <a:off x="7450008" y="3754508"/>
            <a:ext cx="1655476" cy="1388992"/>
            <a:chOff x="4163225" y="1879850"/>
            <a:chExt cx="1399625" cy="1174325"/>
          </a:xfrm>
        </p:grpSpPr>
        <p:sp>
          <p:nvSpPr>
            <p:cNvPr id="33" name="Google Shape;948;p37">
              <a:extLst>
                <a:ext uri="{FF2B5EF4-FFF2-40B4-BE49-F238E27FC236}">
                  <a16:creationId xmlns:a16="http://schemas.microsoft.com/office/drawing/2014/main" id="{A5DE176C-F410-45F2-8834-5B49E806E33C}"/>
                </a:ext>
              </a:extLst>
            </p:cNvPr>
            <p:cNvSpPr/>
            <p:nvPr/>
          </p:nvSpPr>
          <p:spPr>
            <a:xfrm>
              <a:off x="4288625" y="2352125"/>
              <a:ext cx="68125" cy="190950"/>
            </a:xfrm>
            <a:custGeom>
              <a:avLst/>
              <a:gdLst/>
              <a:ahLst/>
              <a:cxnLst/>
              <a:rect l="l" t="t" r="r" b="b"/>
              <a:pathLst>
                <a:path w="2725" h="7638" extrusionOk="0">
                  <a:moveTo>
                    <a:pt x="2724" y="0"/>
                  </a:moveTo>
                  <a:lnTo>
                    <a:pt x="2164" y="26"/>
                  </a:lnTo>
                  <a:lnTo>
                    <a:pt x="1171" y="433"/>
                  </a:lnTo>
                  <a:lnTo>
                    <a:pt x="433" y="1197"/>
                  </a:lnTo>
                  <a:lnTo>
                    <a:pt x="26" y="2164"/>
                  </a:lnTo>
                  <a:lnTo>
                    <a:pt x="0" y="2724"/>
                  </a:lnTo>
                  <a:lnTo>
                    <a:pt x="0" y="4914"/>
                  </a:lnTo>
                  <a:lnTo>
                    <a:pt x="26" y="5448"/>
                  </a:lnTo>
                  <a:lnTo>
                    <a:pt x="433" y="6441"/>
                  </a:lnTo>
                  <a:lnTo>
                    <a:pt x="1171" y="7180"/>
                  </a:lnTo>
                  <a:lnTo>
                    <a:pt x="2164" y="7587"/>
                  </a:lnTo>
                  <a:lnTo>
                    <a:pt x="2724" y="7638"/>
                  </a:lnTo>
                  <a:lnTo>
                    <a:pt x="2724"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49;p37">
              <a:extLst>
                <a:ext uri="{FF2B5EF4-FFF2-40B4-BE49-F238E27FC236}">
                  <a16:creationId xmlns:a16="http://schemas.microsoft.com/office/drawing/2014/main" id="{EEF4A74F-41C1-442B-AD50-FC05FFBE5471}"/>
                </a:ext>
              </a:extLst>
            </p:cNvPr>
            <p:cNvSpPr/>
            <p:nvPr/>
          </p:nvSpPr>
          <p:spPr>
            <a:xfrm>
              <a:off x="5011650" y="2352125"/>
              <a:ext cx="68125" cy="190950"/>
            </a:xfrm>
            <a:custGeom>
              <a:avLst/>
              <a:gdLst/>
              <a:ahLst/>
              <a:cxnLst/>
              <a:rect l="l" t="t" r="r" b="b"/>
              <a:pathLst>
                <a:path w="2725" h="7638" extrusionOk="0">
                  <a:moveTo>
                    <a:pt x="0" y="0"/>
                  </a:moveTo>
                  <a:lnTo>
                    <a:pt x="0" y="7638"/>
                  </a:lnTo>
                  <a:lnTo>
                    <a:pt x="560" y="7587"/>
                  </a:lnTo>
                  <a:lnTo>
                    <a:pt x="1553" y="7180"/>
                  </a:lnTo>
                  <a:lnTo>
                    <a:pt x="2292" y="6441"/>
                  </a:lnTo>
                  <a:lnTo>
                    <a:pt x="2699" y="5448"/>
                  </a:lnTo>
                  <a:lnTo>
                    <a:pt x="2724" y="4914"/>
                  </a:lnTo>
                  <a:lnTo>
                    <a:pt x="2724" y="2724"/>
                  </a:lnTo>
                  <a:lnTo>
                    <a:pt x="2699" y="2164"/>
                  </a:lnTo>
                  <a:lnTo>
                    <a:pt x="2292" y="1197"/>
                  </a:lnTo>
                  <a:lnTo>
                    <a:pt x="1553" y="433"/>
                  </a:lnTo>
                  <a:lnTo>
                    <a:pt x="560" y="26"/>
                  </a:lnTo>
                  <a:lnTo>
                    <a:pt x="0"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50;p37">
              <a:extLst>
                <a:ext uri="{FF2B5EF4-FFF2-40B4-BE49-F238E27FC236}">
                  <a16:creationId xmlns:a16="http://schemas.microsoft.com/office/drawing/2014/main" id="{2A7D3851-8E36-479D-B19A-54B6BF4283C0}"/>
                </a:ext>
              </a:extLst>
            </p:cNvPr>
            <p:cNvSpPr/>
            <p:nvPr/>
          </p:nvSpPr>
          <p:spPr>
            <a:xfrm>
              <a:off x="4579475" y="2740375"/>
              <a:ext cx="210075" cy="263525"/>
            </a:xfrm>
            <a:custGeom>
              <a:avLst/>
              <a:gdLst/>
              <a:ahLst/>
              <a:cxnLst/>
              <a:rect l="l" t="t" r="r" b="b"/>
              <a:pathLst>
                <a:path w="8403" h="10541" extrusionOk="0">
                  <a:moveTo>
                    <a:pt x="1" y="0"/>
                  </a:moveTo>
                  <a:lnTo>
                    <a:pt x="1" y="10540"/>
                  </a:lnTo>
                  <a:lnTo>
                    <a:pt x="8402" y="10540"/>
                  </a:lnTo>
                  <a:lnTo>
                    <a:pt x="8402"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51;p37">
              <a:extLst>
                <a:ext uri="{FF2B5EF4-FFF2-40B4-BE49-F238E27FC236}">
                  <a16:creationId xmlns:a16="http://schemas.microsoft.com/office/drawing/2014/main" id="{4E539B50-137A-4BC9-9FA8-A61FAAB0A655}"/>
                </a:ext>
              </a:extLst>
            </p:cNvPr>
            <p:cNvSpPr/>
            <p:nvPr/>
          </p:nvSpPr>
          <p:spPr>
            <a:xfrm>
              <a:off x="4333800" y="1924400"/>
              <a:ext cx="700775" cy="875825"/>
            </a:xfrm>
            <a:custGeom>
              <a:avLst/>
              <a:gdLst/>
              <a:ahLst/>
              <a:cxnLst/>
              <a:rect l="l" t="t" r="r" b="b"/>
              <a:pathLst>
                <a:path w="28031" h="35033" extrusionOk="0">
                  <a:moveTo>
                    <a:pt x="14028" y="1"/>
                  </a:moveTo>
                  <a:lnTo>
                    <a:pt x="13290" y="26"/>
                  </a:lnTo>
                  <a:lnTo>
                    <a:pt x="11890" y="179"/>
                  </a:lnTo>
                  <a:lnTo>
                    <a:pt x="10515" y="459"/>
                  </a:lnTo>
                  <a:lnTo>
                    <a:pt x="9191" y="867"/>
                  </a:lnTo>
                  <a:lnTo>
                    <a:pt x="7944" y="1401"/>
                  </a:lnTo>
                  <a:lnTo>
                    <a:pt x="6747" y="2038"/>
                  </a:lnTo>
                  <a:lnTo>
                    <a:pt x="5627" y="2801"/>
                  </a:lnTo>
                  <a:lnTo>
                    <a:pt x="4583" y="3642"/>
                  </a:lnTo>
                  <a:lnTo>
                    <a:pt x="3641" y="4609"/>
                  </a:lnTo>
                  <a:lnTo>
                    <a:pt x="2776" y="5653"/>
                  </a:lnTo>
                  <a:lnTo>
                    <a:pt x="2012" y="6773"/>
                  </a:lnTo>
                  <a:lnTo>
                    <a:pt x="1375" y="7944"/>
                  </a:lnTo>
                  <a:lnTo>
                    <a:pt x="841" y="9217"/>
                  </a:lnTo>
                  <a:lnTo>
                    <a:pt x="433" y="10541"/>
                  </a:lnTo>
                  <a:lnTo>
                    <a:pt x="153" y="11890"/>
                  </a:lnTo>
                  <a:lnTo>
                    <a:pt x="1" y="13316"/>
                  </a:lnTo>
                  <a:lnTo>
                    <a:pt x="1" y="14029"/>
                  </a:lnTo>
                  <a:lnTo>
                    <a:pt x="1" y="21004"/>
                  </a:lnTo>
                  <a:lnTo>
                    <a:pt x="1" y="21743"/>
                  </a:lnTo>
                  <a:lnTo>
                    <a:pt x="153" y="23143"/>
                  </a:lnTo>
                  <a:lnTo>
                    <a:pt x="433" y="24518"/>
                  </a:lnTo>
                  <a:lnTo>
                    <a:pt x="841" y="25842"/>
                  </a:lnTo>
                  <a:lnTo>
                    <a:pt x="1375" y="27089"/>
                  </a:lnTo>
                  <a:lnTo>
                    <a:pt x="2012" y="28286"/>
                  </a:lnTo>
                  <a:lnTo>
                    <a:pt x="2776" y="29406"/>
                  </a:lnTo>
                  <a:lnTo>
                    <a:pt x="3641" y="30450"/>
                  </a:lnTo>
                  <a:lnTo>
                    <a:pt x="4583" y="31392"/>
                  </a:lnTo>
                  <a:lnTo>
                    <a:pt x="5627" y="32257"/>
                  </a:lnTo>
                  <a:lnTo>
                    <a:pt x="6747" y="33021"/>
                  </a:lnTo>
                  <a:lnTo>
                    <a:pt x="7944" y="33657"/>
                  </a:lnTo>
                  <a:lnTo>
                    <a:pt x="9191" y="34192"/>
                  </a:lnTo>
                  <a:lnTo>
                    <a:pt x="10515" y="34599"/>
                  </a:lnTo>
                  <a:lnTo>
                    <a:pt x="11890" y="34879"/>
                  </a:lnTo>
                  <a:lnTo>
                    <a:pt x="13290" y="35032"/>
                  </a:lnTo>
                  <a:lnTo>
                    <a:pt x="14741" y="35032"/>
                  </a:lnTo>
                  <a:lnTo>
                    <a:pt x="16167" y="34879"/>
                  </a:lnTo>
                  <a:lnTo>
                    <a:pt x="17516" y="34599"/>
                  </a:lnTo>
                  <a:lnTo>
                    <a:pt x="18840" y="34192"/>
                  </a:lnTo>
                  <a:lnTo>
                    <a:pt x="20088" y="33657"/>
                  </a:lnTo>
                  <a:lnTo>
                    <a:pt x="21284" y="33021"/>
                  </a:lnTo>
                  <a:lnTo>
                    <a:pt x="22404" y="32257"/>
                  </a:lnTo>
                  <a:lnTo>
                    <a:pt x="23448" y="31392"/>
                  </a:lnTo>
                  <a:lnTo>
                    <a:pt x="24390" y="30450"/>
                  </a:lnTo>
                  <a:lnTo>
                    <a:pt x="25256" y="29406"/>
                  </a:lnTo>
                  <a:lnTo>
                    <a:pt x="26020" y="28286"/>
                  </a:lnTo>
                  <a:lnTo>
                    <a:pt x="26656" y="27089"/>
                  </a:lnTo>
                  <a:lnTo>
                    <a:pt x="27191" y="25842"/>
                  </a:lnTo>
                  <a:lnTo>
                    <a:pt x="27598" y="24518"/>
                  </a:lnTo>
                  <a:lnTo>
                    <a:pt x="27878" y="23143"/>
                  </a:lnTo>
                  <a:lnTo>
                    <a:pt x="28031" y="21743"/>
                  </a:lnTo>
                  <a:lnTo>
                    <a:pt x="28031" y="21004"/>
                  </a:lnTo>
                  <a:lnTo>
                    <a:pt x="28031" y="14029"/>
                  </a:lnTo>
                  <a:lnTo>
                    <a:pt x="28031" y="13316"/>
                  </a:lnTo>
                  <a:lnTo>
                    <a:pt x="27878" y="11890"/>
                  </a:lnTo>
                  <a:lnTo>
                    <a:pt x="27598" y="10541"/>
                  </a:lnTo>
                  <a:lnTo>
                    <a:pt x="27191" y="9217"/>
                  </a:lnTo>
                  <a:lnTo>
                    <a:pt x="26656" y="7944"/>
                  </a:lnTo>
                  <a:lnTo>
                    <a:pt x="26020" y="6773"/>
                  </a:lnTo>
                  <a:lnTo>
                    <a:pt x="25256" y="5653"/>
                  </a:lnTo>
                  <a:lnTo>
                    <a:pt x="24390" y="4609"/>
                  </a:lnTo>
                  <a:lnTo>
                    <a:pt x="23448" y="3642"/>
                  </a:lnTo>
                  <a:lnTo>
                    <a:pt x="22404" y="2801"/>
                  </a:lnTo>
                  <a:lnTo>
                    <a:pt x="21284" y="2038"/>
                  </a:lnTo>
                  <a:lnTo>
                    <a:pt x="20088" y="1401"/>
                  </a:lnTo>
                  <a:lnTo>
                    <a:pt x="18840" y="867"/>
                  </a:lnTo>
                  <a:lnTo>
                    <a:pt x="17516" y="459"/>
                  </a:lnTo>
                  <a:lnTo>
                    <a:pt x="16167" y="179"/>
                  </a:lnTo>
                  <a:lnTo>
                    <a:pt x="14741" y="26"/>
                  </a:lnTo>
                  <a:lnTo>
                    <a:pt x="14028"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52;p37">
              <a:extLst>
                <a:ext uri="{FF2B5EF4-FFF2-40B4-BE49-F238E27FC236}">
                  <a16:creationId xmlns:a16="http://schemas.microsoft.com/office/drawing/2014/main" id="{B6CD8971-C0F7-4CE8-893C-AD22FE8110D6}"/>
                </a:ext>
              </a:extLst>
            </p:cNvPr>
            <p:cNvSpPr/>
            <p:nvPr/>
          </p:nvSpPr>
          <p:spPr>
            <a:xfrm>
              <a:off x="4163225" y="2844100"/>
              <a:ext cx="1041925" cy="210075"/>
            </a:xfrm>
            <a:custGeom>
              <a:avLst/>
              <a:gdLst/>
              <a:ahLst/>
              <a:cxnLst/>
              <a:rect l="l" t="t" r="r" b="b"/>
              <a:pathLst>
                <a:path w="41677" h="8403" extrusionOk="0">
                  <a:moveTo>
                    <a:pt x="16625" y="1"/>
                  </a:moveTo>
                  <a:lnTo>
                    <a:pt x="12297" y="154"/>
                  </a:lnTo>
                  <a:lnTo>
                    <a:pt x="11177" y="179"/>
                  </a:lnTo>
                  <a:lnTo>
                    <a:pt x="9115" y="485"/>
                  </a:lnTo>
                  <a:lnTo>
                    <a:pt x="7307" y="1070"/>
                  </a:lnTo>
                  <a:lnTo>
                    <a:pt x="5678" y="1910"/>
                  </a:lnTo>
                  <a:lnTo>
                    <a:pt x="4227" y="3005"/>
                  </a:lnTo>
                  <a:lnTo>
                    <a:pt x="2903" y="4303"/>
                  </a:lnTo>
                  <a:lnTo>
                    <a:pt x="1681" y="5805"/>
                  </a:lnTo>
                  <a:lnTo>
                    <a:pt x="535" y="7486"/>
                  </a:lnTo>
                  <a:lnTo>
                    <a:pt x="1" y="8402"/>
                  </a:lnTo>
                  <a:lnTo>
                    <a:pt x="41677" y="8402"/>
                  </a:lnTo>
                  <a:lnTo>
                    <a:pt x="41142" y="7486"/>
                  </a:lnTo>
                  <a:lnTo>
                    <a:pt x="39996" y="5805"/>
                  </a:lnTo>
                  <a:lnTo>
                    <a:pt x="38774" y="4303"/>
                  </a:lnTo>
                  <a:lnTo>
                    <a:pt x="37451" y="3005"/>
                  </a:lnTo>
                  <a:lnTo>
                    <a:pt x="35999" y="1910"/>
                  </a:lnTo>
                  <a:lnTo>
                    <a:pt x="34370" y="1070"/>
                  </a:lnTo>
                  <a:lnTo>
                    <a:pt x="32563" y="485"/>
                  </a:lnTo>
                  <a:lnTo>
                    <a:pt x="30500" y="179"/>
                  </a:lnTo>
                  <a:lnTo>
                    <a:pt x="29380" y="154"/>
                  </a:lnTo>
                  <a:lnTo>
                    <a:pt x="25052" y="1"/>
                  </a:lnTo>
                  <a:lnTo>
                    <a:pt x="25027" y="434"/>
                  </a:lnTo>
                  <a:lnTo>
                    <a:pt x="24874" y="1248"/>
                  </a:lnTo>
                  <a:lnTo>
                    <a:pt x="24543" y="2012"/>
                  </a:lnTo>
                  <a:lnTo>
                    <a:pt x="24085" y="2674"/>
                  </a:lnTo>
                  <a:lnTo>
                    <a:pt x="23525" y="3260"/>
                  </a:lnTo>
                  <a:lnTo>
                    <a:pt x="22863" y="3718"/>
                  </a:lnTo>
                  <a:lnTo>
                    <a:pt x="22099" y="4023"/>
                  </a:lnTo>
                  <a:lnTo>
                    <a:pt x="21284" y="4202"/>
                  </a:lnTo>
                  <a:lnTo>
                    <a:pt x="20419" y="4202"/>
                  </a:lnTo>
                  <a:lnTo>
                    <a:pt x="19579" y="4023"/>
                  </a:lnTo>
                  <a:lnTo>
                    <a:pt x="18840" y="3718"/>
                  </a:lnTo>
                  <a:lnTo>
                    <a:pt x="18153" y="3260"/>
                  </a:lnTo>
                  <a:lnTo>
                    <a:pt x="17593" y="2674"/>
                  </a:lnTo>
                  <a:lnTo>
                    <a:pt x="17134" y="2012"/>
                  </a:lnTo>
                  <a:lnTo>
                    <a:pt x="16803" y="1248"/>
                  </a:lnTo>
                  <a:lnTo>
                    <a:pt x="16651" y="434"/>
                  </a:lnTo>
                  <a:lnTo>
                    <a:pt x="16625" y="1"/>
                  </a:lnTo>
                  <a:close/>
                </a:path>
              </a:pathLst>
            </a:custGeom>
            <a:solidFill>
              <a:srgbClr val="7DC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53;p37">
              <a:extLst>
                <a:ext uri="{FF2B5EF4-FFF2-40B4-BE49-F238E27FC236}">
                  <a16:creationId xmlns:a16="http://schemas.microsoft.com/office/drawing/2014/main" id="{725F3AEE-18F8-4334-BFFD-AE34A033D4CE}"/>
                </a:ext>
              </a:extLst>
            </p:cNvPr>
            <p:cNvSpPr/>
            <p:nvPr/>
          </p:nvSpPr>
          <p:spPr>
            <a:xfrm>
              <a:off x="4540025" y="2844100"/>
              <a:ext cx="288350" cy="149600"/>
            </a:xfrm>
            <a:custGeom>
              <a:avLst/>
              <a:gdLst/>
              <a:ahLst/>
              <a:cxnLst/>
              <a:rect l="l" t="t" r="r" b="b"/>
              <a:pathLst>
                <a:path w="11534" h="5984" extrusionOk="0">
                  <a:moveTo>
                    <a:pt x="1553" y="1"/>
                  </a:moveTo>
                  <a:lnTo>
                    <a:pt x="0" y="52"/>
                  </a:lnTo>
                  <a:lnTo>
                    <a:pt x="0" y="128"/>
                  </a:lnTo>
                  <a:lnTo>
                    <a:pt x="0" y="205"/>
                  </a:lnTo>
                  <a:lnTo>
                    <a:pt x="0" y="790"/>
                  </a:lnTo>
                  <a:lnTo>
                    <a:pt x="255" y="1910"/>
                  </a:lnTo>
                  <a:lnTo>
                    <a:pt x="688" y="2954"/>
                  </a:lnTo>
                  <a:lnTo>
                    <a:pt x="1299" y="3871"/>
                  </a:lnTo>
                  <a:lnTo>
                    <a:pt x="2088" y="4660"/>
                  </a:lnTo>
                  <a:lnTo>
                    <a:pt x="3004" y="5296"/>
                  </a:lnTo>
                  <a:lnTo>
                    <a:pt x="4048" y="5729"/>
                  </a:lnTo>
                  <a:lnTo>
                    <a:pt x="5168" y="5958"/>
                  </a:lnTo>
                  <a:lnTo>
                    <a:pt x="5779" y="5984"/>
                  </a:lnTo>
                  <a:lnTo>
                    <a:pt x="6365" y="5958"/>
                  </a:lnTo>
                  <a:lnTo>
                    <a:pt x="7485" y="5729"/>
                  </a:lnTo>
                  <a:lnTo>
                    <a:pt x="8529" y="5296"/>
                  </a:lnTo>
                  <a:lnTo>
                    <a:pt x="9446" y="4660"/>
                  </a:lnTo>
                  <a:lnTo>
                    <a:pt x="10235" y="3871"/>
                  </a:lnTo>
                  <a:lnTo>
                    <a:pt x="10846" y="2954"/>
                  </a:lnTo>
                  <a:lnTo>
                    <a:pt x="11304" y="1910"/>
                  </a:lnTo>
                  <a:lnTo>
                    <a:pt x="11533" y="790"/>
                  </a:lnTo>
                  <a:lnTo>
                    <a:pt x="11533" y="205"/>
                  </a:lnTo>
                  <a:lnTo>
                    <a:pt x="11533" y="128"/>
                  </a:lnTo>
                  <a:lnTo>
                    <a:pt x="11533" y="52"/>
                  </a:lnTo>
                  <a:lnTo>
                    <a:pt x="9980" y="1"/>
                  </a:lnTo>
                  <a:lnTo>
                    <a:pt x="9955" y="434"/>
                  </a:lnTo>
                  <a:lnTo>
                    <a:pt x="9802" y="1248"/>
                  </a:lnTo>
                  <a:lnTo>
                    <a:pt x="9471" y="2012"/>
                  </a:lnTo>
                  <a:lnTo>
                    <a:pt x="9013" y="2674"/>
                  </a:lnTo>
                  <a:lnTo>
                    <a:pt x="8453" y="3260"/>
                  </a:lnTo>
                  <a:lnTo>
                    <a:pt x="7791" y="3718"/>
                  </a:lnTo>
                  <a:lnTo>
                    <a:pt x="7027" y="4023"/>
                  </a:lnTo>
                  <a:lnTo>
                    <a:pt x="6212" y="4202"/>
                  </a:lnTo>
                  <a:lnTo>
                    <a:pt x="5347" y="4202"/>
                  </a:lnTo>
                  <a:lnTo>
                    <a:pt x="4507" y="4023"/>
                  </a:lnTo>
                  <a:lnTo>
                    <a:pt x="3768" y="3718"/>
                  </a:lnTo>
                  <a:lnTo>
                    <a:pt x="3081" y="3260"/>
                  </a:lnTo>
                  <a:lnTo>
                    <a:pt x="2521" y="2674"/>
                  </a:lnTo>
                  <a:lnTo>
                    <a:pt x="2062" y="2012"/>
                  </a:lnTo>
                  <a:lnTo>
                    <a:pt x="1731" y="1248"/>
                  </a:lnTo>
                  <a:lnTo>
                    <a:pt x="1579" y="434"/>
                  </a:lnTo>
                  <a:lnTo>
                    <a:pt x="1553" y="1"/>
                  </a:lnTo>
                  <a:close/>
                </a:path>
              </a:pathLst>
            </a:custGeom>
            <a:solidFill>
              <a:srgbClr val="CFE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54;p37">
              <a:extLst>
                <a:ext uri="{FF2B5EF4-FFF2-40B4-BE49-F238E27FC236}">
                  <a16:creationId xmlns:a16="http://schemas.microsoft.com/office/drawing/2014/main" id="{F505D5A7-6C75-4A75-8E09-1D3455AE23BC}"/>
                </a:ext>
              </a:extLst>
            </p:cNvPr>
            <p:cNvSpPr/>
            <p:nvPr/>
          </p:nvSpPr>
          <p:spPr>
            <a:xfrm>
              <a:off x="4632300" y="2459675"/>
              <a:ext cx="99950" cy="119700"/>
            </a:xfrm>
            <a:custGeom>
              <a:avLst/>
              <a:gdLst/>
              <a:ahLst/>
              <a:cxnLst/>
              <a:rect l="l" t="t" r="r" b="b"/>
              <a:pathLst>
                <a:path w="3998" h="4788" extrusionOk="0">
                  <a:moveTo>
                    <a:pt x="1885" y="1"/>
                  </a:moveTo>
                  <a:lnTo>
                    <a:pt x="1656" y="306"/>
                  </a:lnTo>
                  <a:lnTo>
                    <a:pt x="1579" y="586"/>
                  </a:lnTo>
                  <a:lnTo>
                    <a:pt x="26" y="4252"/>
                  </a:lnTo>
                  <a:lnTo>
                    <a:pt x="1" y="4303"/>
                  </a:lnTo>
                  <a:lnTo>
                    <a:pt x="1" y="4354"/>
                  </a:lnTo>
                  <a:lnTo>
                    <a:pt x="485" y="4558"/>
                  </a:lnTo>
                  <a:lnTo>
                    <a:pt x="1503" y="4787"/>
                  </a:lnTo>
                  <a:lnTo>
                    <a:pt x="2521" y="4787"/>
                  </a:lnTo>
                  <a:lnTo>
                    <a:pt x="3514" y="4558"/>
                  </a:lnTo>
                  <a:lnTo>
                    <a:pt x="3998" y="4354"/>
                  </a:lnTo>
                  <a:lnTo>
                    <a:pt x="3998" y="4303"/>
                  </a:lnTo>
                  <a:lnTo>
                    <a:pt x="3998" y="4252"/>
                  </a:lnTo>
                  <a:lnTo>
                    <a:pt x="2445" y="586"/>
                  </a:lnTo>
                  <a:lnTo>
                    <a:pt x="2343" y="306"/>
                  </a:lnTo>
                  <a:lnTo>
                    <a:pt x="2114" y="1"/>
                  </a:lnTo>
                  <a:close/>
                </a:path>
              </a:pathLst>
            </a:custGeom>
            <a:solidFill>
              <a:srgbClr val="FEE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55;p37">
              <a:extLst>
                <a:ext uri="{FF2B5EF4-FFF2-40B4-BE49-F238E27FC236}">
                  <a16:creationId xmlns:a16="http://schemas.microsoft.com/office/drawing/2014/main" id="{D15ED761-E4BA-4C62-A24B-0EC0293D8173}"/>
                </a:ext>
              </a:extLst>
            </p:cNvPr>
            <p:cNvSpPr/>
            <p:nvPr/>
          </p:nvSpPr>
          <p:spPr>
            <a:xfrm>
              <a:off x="4632300" y="2568525"/>
              <a:ext cx="99950" cy="38200"/>
            </a:xfrm>
            <a:custGeom>
              <a:avLst/>
              <a:gdLst/>
              <a:ahLst/>
              <a:cxnLst/>
              <a:rect l="l" t="t" r="r" b="b"/>
              <a:pathLst>
                <a:path w="3998" h="1528" extrusionOk="0">
                  <a:moveTo>
                    <a:pt x="1" y="0"/>
                  </a:moveTo>
                  <a:lnTo>
                    <a:pt x="1" y="306"/>
                  </a:lnTo>
                  <a:lnTo>
                    <a:pt x="357" y="840"/>
                  </a:lnTo>
                  <a:lnTo>
                    <a:pt x="917" y="1273"/>
                  </a:lnTo>
                  <a:lnTo>
                    <a:pt x="1579" y="1502"/>
                  </a:lnTo>
                  <a:lnTo>
                    <a:pt x="1834" y="1528"/>
                  </a:lnTo>
                  <a:lnTo>
                    <a:pt x="2165" y="1528"/>
                  </a:lnTo>
                  <a:lnTo>
                    <a:pt x="2445" y="1502"/>
                  </a:lnTo>
                  <a:lnTo>
                    <a:pt x="3081" y="1273"/>
                  </a:lnTo>
                  <a:lnTo>
                    <a:pt x="3667" y="840"/>
                  </a:lnTo>
                  <a:lnTo>
                    <a:pt x="3998" y="306"/>
                  </a:lnTo>
                  <a:lnTo>
                    <a:pt x="3998" y="0"/>
                  </a:lnTo>
                  <a:lnTo>
                    <a:pt x="3514" y="204"/>
                  </a:lnTo>
                  <a:lnTo>
                    <a:pt x="2521" y="433"/>
                  </a:lnTo>
                  <a:lnTo>
                    <a:pt x="1503" y="433"/>
                  </a:lnTo>
                  <a:lnTo>
                    <a:pt x="485" y="204"/>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56;p37">
              <a:extLst>
                <a:ext uri="{FF2B5EF4-FFF2-40B4-BE49-F238E27FC236}">
                  <a16:creationId xmlns:a16="http://schemas.microsoft.com/office/drawing/2014/main" id="{7F62B8E0-EB15-4E57-8573-4B33C7869DE8}"/>
                </a:ext>
              </a:extLst>
            </p:cNvPr>
            <p:cNvSpPr/>
            <p:nvPr/>
          </p:nvSpPr>
          <p:spPr>
            <a:xfrm>
              <a:off x="4799700" y="2429125"/>
              <a:ext cx="129875" cy="66850"/>
            </a:xfrm>
            <a:custGeom>
              <a:avLst/>
              <a:gdLst/>
              <a:ahLst/>
              <a:cxnLst/>
              <a:rect l="l" t="t" r="r" b="b"/>
              <a:pathLst>
                <a:path w="5195" h="2674" extrusionOk="0">
                  <a:moveTo>
                    <a:pt x="2826" y="1"/>
                  </a:moveTo>
                  <a:lnTo>
                    <a:pt x="2292" y="103"/>
                  </a:lnTo>
                  <a:lnTo>
                    <a:pt x="1757" y="281"/>
                  </a:lnTo>
                  <a:lnTo>
                    <a:pt x="917" y="866"/>
                  </a:lnTo>
                  <a:lnTo>
                    <a:pt x="102" y="1808"/>
                  </a:lnTo>
                  <a:lnTo>
                    <a:pt x="1" y="1987"/>
                  </a:lnTo>
                  <a:lnTo>
                    <a:pt x="179" y="2114"/>
                  </a:lnTo>
                  <a:lnTo>
                    <a:pt x="1350" y="2547"/>
                  </a:lnTo>
                  <a:lnTo>
                    <a:pt x="2368" y="2674"/>
                  </a:lnTo>
                  <a:lnTo>
                    <a:pt x="2903" y="2572"/>
                  </a:lnTo>
                  <a:lnTo>
                    <a:pt x="3437" y="2394"/>
                  </a:lnTo>
                  <a:lnTo>
                    <a:pt x="4278" y="1808"/>
                  </a:lnTo>
                  <a:lnTo>
                    <a:pt x="5092" y="866"/>
                  </a:lnTo>
                  <a:lnTo>
                    <a:pt x="5194" y="663"/>
                  </a:lnTo>
                  <a:lnTo>
                    <a:pt x="5016" y="561"/>
                  </a:lnTo>
                  <a:lnTo>
                    <a:pt x="3845" y="103"/>
                  </a:lnTo>
                  <a:lnTo>
                    <a:pt x="2826"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57;p37">
              <a:extLst>
                <a:ext uri="{FF2B5EF4-FFF2-40B4-BE49-F238E27FC236}">
                  <a16:creationId xmlns:a16="http://schemas.microsoft.com/office/drawing/2014/main" id="{41E69D72-3B08-472C-8D64-640F4479AA95}"/>
                </a:ext>
              </a:extLst>
            </p:cNvPr>
            <p:cNvSpPr/>
            <p:nvPr/>
          </p:nvSpPr>
          <p:spPr>
            <a:xfrm>
              <a:off x="4438825" y="2429125"/>
              <a:ext cx="130500" cy="66850"/>
            </a:xfrm>
            <a:custGeom>
              <a:avLst/>
              <a:gdLst/>
              <a:ahLst/>
              <a:cxnLst/>
              <a:rect l="l" t="t" r="r" b="b"/>
              <a:pathLst>
                <a:path w="5220" h="2674" extrusionOk="0">
                  <a:moveTo>
                    <a:pt x="2368" y="1"/>
                  </a:moveTo>
                  <a:lnTo>
                    <a:pt x="1350" y="103"/>
                  </a:lnTo>
                  <a:lnTo>
                    <a:pt x="179" y="561"/>
                  </a:lnTo>
                  <a:lnTo>
                    <a:pt x="0" y="663"/>
                  </a:lnTo>
                  <a:lnTo>
                    <a:pt x="102" y="866"/>
                  </a:lnTo>
                  <a:lnTo>
                    <a:pt x="917" y="1808"/>
                  </a:lnTo>
                  <a:lnTo>
                    <a:pt x="1757" y="2394"/>
                  </a:lnTo>
                  <a:lnTo>
                    <a:pt x="2292" y="2572"/>
                  </a:lnTo>
                  <a:lnTo>
                    <a:pt x="2826" y="2674"/>
                  </a:lnTo>
                  <a:lnTo>
                    <a:pt x="3845" y="2547"/>
                  </a:lnTo>
                  <a:lnTo>
                    <a:pt x="5016" y="2114"/>
                  </a:lnTo>
                  <a:lnTo>
                    <a:pt x="5219" y="1987"/>
                  </a:lnTo>
                  <a:lnTo>
                    <a:pt x="5092" y="1808"/>
                  </a:lnTo>
                  <a:lnTo>
                    <a:pt x="4277" y="866"/>
                  </a:lnTo>
                  <a:lnTo>
                    <a:pt x="3437" y="281"/>
                  </a:lnTo>
                  <a:lnTo>
                    <a:pt x="2903" y="103"/>
                  </a:lnTo>
                  <a:lnTo>
                    <a:pt x="2368"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58;p37">
              <a:extLst>
                <a:ext uri="{FF2B5EF4-FFF2-40B4-BE49-F238E27FC236}">
                  <a16:creationId xmlns:a16="http://schemas.microsoft.com/office/drawing/2014/main" id="{BF77F61C-6757-4438-8267-D4C89461FCE4}"/>
                </a:ext>
              </a:extLst>
            </p:cNvPr>
            <p:cNvSpPr/>
            <p:nvPr/>
          </p:nvSpPr>
          <p:spPr>
            <a:xfrm>
              <a:off x="4471925" y="2438675"/>
              <a:ext cx="26750" cy="26750"/>
            </a:xfrm>
            <a:custGeom>
              <a:avLst/>
              <a:gdLst/>
              <a:ahLst/>
              <a:cxnLst/>
              <a:rect l="l" t="t" r="r" b="b"/>
              <a:pathLst>
                <a:path w="1070" h="1070" extrusionOk="0">
                  <a:moveTo>
                    <a:pt x="535" y="1"/>
                  </a:moveTo>
                  <a:lnTo>
                    <a:pt x="331" y="26"/>
                  </a:lnTo>
                  <a:lnTo>
                    <a:pt x="26" y="332"/>
                  </a:lnTo>
                  <a:lnTo>
                    <a:pt x="0" y="535"/>
                  </a:lnTo>
                  <a:lnTo>
                    <a:pt x="26" y="739"/>
                  </a:lnTo>
                  <a:lnTo>
                    <a:pt x="331" y="1044"/>
                  </a:lnTo>
                  <a:lnTo>
                    <a:pt x="535" y="1070"/>
                  </a:lnTo>
                  <a:lnTo>
                    <a:pt x="739" y="1044"/>
                  </a:lnTo>
                  <a:lnTo>
                    <a:pt x="1044" y="739"/>
                  </a:lnTo>
                  <a:lnTo>
                    <a:pt x="1069" y="535"/>
                  </a:lnTo>
                  <a:lnTo>
                    <a:pt x="1044" y="332"/>
                  </a:lnTo>
                  <a:lnTo>
                    <a:pt x="739" y="26"/>
                  </a:lnTo>
                  <a:lnTo>
                    <a:pt x="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59;p37">
              <a:extLst>
                <a:ext uri="{FF2B5EF4-FFF2-40B4-BE49-F238E27FC236}">
                  <a16:creationId xmlns:a16="http://schemas.microsoft.com/office/drawing/2014/main" id="{77C074EC-5A8C-4DD1-9B2B-5F6A49CFD4A8}"/>
                </a:ext>
              </a:extLst>
            </p:cNvPr>
            <p:cNvSpPr/>
            <p:nvPr/>
          </p:nvSpPr>
          <p:spPr>
            <a:xfrm>
              <a:off x="4837900" y="2445050"/>
              <a:ext cx="26750" cy="26125"/>
            </a:xfrm>
            <a:custGeom>
              <a:avLst/>
              <a:gdLst/>
              <a:ahLst/>
              <a:cxnLst/>
              <a:rect l="l" t="t" r="r" b="b"/>
              <a:pathLst>
                <a:path w="1070" h="1045" extrusionOk="0">
                  <a:moveTo>
                    <a:pt x="535" y="0"/>
                  </a:moveTo>
                  <a:lnTo>
                    <a:pt x="331" y="26"/>
                  </a:lnTo>
                  <a:lnTo>
                    <a:pt x="25" y="306"/>
                  </a:lnTo>
                  <a:lnTo>
                    <a:pt x="0" y="509"/>
                  </a:lnTo>
                  <a:lnTo>
                    <a:pt x="25" y="739"/>
                  </a:lnTo>
                  <a:lnTo>
                    <a:pt x="331" y="1019"/>
                  </a:lnTo>
                  <a:lnTo>
                    <a:pt x="535" y="1044"/>
                  </a:lnTo>
                  <a:lnTo>
                    <a:pt x="738" y="1019"/>
                  </a:lnTo>
                  <a:lnTo>
                    <a:pt x="1044" y="739"/>
                  </a:lnTo>
                  <a:lnTo>
                    <a:pt x="1069" y="509"/>
                  </a:lnTo>
                  <a:lnTo>
                    <a:pt x="1044"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60;p37">
              <a:extLst>
                <a:ext uri="{FF2B5EF4-FFF2-40B4-BE49-F238E27FC236}">
                  <a16:creationId xmlns:a16="http://schemas.microsoft.com/office/drawing/2014/main" id="{1B6BDB48-B8FC-4251-85FF-00016E48D953}"/>
                </a:ext>
              </a:extLst>
            </p:cNvPr>
            <p:cNvSpPr/>
            <p:nvPr/>
          </p:nvSpPr>
          <p:spPr>
            <a:xfrm>
              <a:off x="4431175" y="2522700"/>
              <a:ext cx="145775" cy="68750"/>
            </a:xfrm>
            <a:custGeom>
              <a:avLst/>
              <a:gdLst/>
              <a:ahLst/>
              <a:cxnLst/>
              <a:rect l="l" t="t" r="r" b="b"/>
              <a:pathLst>
                <a:path w="5831" h="2750" extrusionOk="0">
                  <a:moveTo>
                    <a:pt x="1350" y="0"/>
                  </a:moveTo>
                  <a:lnTo>
                    <a:pt x="1096" y="26"/>
                  </a:lnTo>
                  <a:lnTo>
                    <a:pt x="586" y="229"/>
                  </a:lnTo>
                  <a:lnTo>
                    <a:pt x="230" y="586"/>
                  </a:lnTo>
                  <a:lnTo>
                    <a:pt x="1" y="1095"/>
                  </a:lnTo>
                  <a:lnTo>
                    <a:pt x="1" y="1375"/>
                  </a:lnTo>
                  <a:lnTo>
                    <a:pt x="1" y="1655"/>
                  </a:lnTo>
                  <a:lnTo>
                    <a:pt x="230" y="2139"/>
                  </a:lnTo>
                  <a:lnTo>
                    <a:pt x="586" y="2521"/>
                  </a:lnTo>
                  <a:lnTo>
                    <a:pt x="1096" y="2724"/>
                  </a:lnTo>
                  <a:lnTo>
                    <a:pt x="1350" y="2750"/>
                  </a:lnTo>
                  <a:lnTo>
                    <a:pt x="4456" y="2750"/>
                  </a:lnTo>
                  <a:lnTo>
                    <a:pt x="4736" y="2724"/>
                  </a:lnTo>
                  <a:lnTo>
                    <a:pt x="5220" y="2521"/>
                  </a:lnTo>
                  <a:lnTo>
                    <a:pt x="5602" y="2139"/>
                  </a:lnTo>
                  <a:lnTo>
                    <a:pt x="5805" y="1655"/>
                  </a:lnTo>
                  <a:lnTo>
                    <a:pt x="5831" y="1375"/>
                  </a:lnTo>
                  <a:lnTo>
                    <a:pt x="5805" y="1095"/>
                  </a:lnTo>
                  <a:lnTo>
                    <a:pt x="5602" y="586"/>
                  </a:lnTo>
                  <a:lnTo>
                    <a:pt x="5220" y="229"/>
                  </a:lnTo>
                  <a:lnTo>
                    <a:pt x="4736" y="26"/>
                  </a:lnTo>
                  <a:lnTo>
                    <a:pt x="4456"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61;p37">
              <a:extLst>
                <a:ext uri="{FF2B5EF4-FFF2-40B4-BE49-F238E27FC236}">
                  <a16:creationId xmlns:a16="http://schemas.microsoft.com/office/drawing/2014/main" id="{BAAF6763-213D-4FBE-9943-5E729116B2B4}"/>
                </a:ext>
              </a:extLst>
            </p:cNvPr>
            <p:cNvSpPr/>
            <p:nvPr/>
          </p:nvSpPr>
          <p:spPr>
            <a:xfrm>
              <a:off x="4791425" y="2522700"/>
              <a:ext cx="146425" cy="68750"/>
            </a:xfrm>
            <a:custGeom>
              <a:avLst/>
              <a:gdLst/>
              <a:ahLst/>
              <a:cxnLst/>
              <a:rect l="l" t="t" r="r" b="b"/>
              <a:pathLst>
                <a:path w="5857" h="2750" extrusionOk="0">
                  <a:moveTo>
                    <a:pt x="1375" y="0"/>
                  </a:moveTo>
                  <a:lnTo>
                    <a:pt x="1095" y="26"/>
                  </a:lnTo>
                  <a:lnTo>
                    <a:pt x="612" y="229"/>
                  </a:lnTo>
                  <a:lnTo>
                    <a:pt x="230" y="586"/>
                  </a:lnTo>
                  <a:lnTo>
                    <a:pt x="26" y="1095"/>
                  </a:lnTo>
                  <a:lnTo>
                    <a:pt x="1" y="1375"/>
                  </a:lnTo>
                  <a:lnTo>
                    <a:pt x="26" y="1655"/>
                  </a:lnTo>
                  <a:lnTo>
                    <a:pt x="230" y="2139"/>
                  </a:lnTo>
                  <a:lnTo>
                    <a:pt x="612" y="2521"/>
                  </a:lnTo>
                  <a:lnTo>
                    <a:pt x="1095" y="2724"/>
                  </a:lnTo>
                  <a:lnTo>
                    <a:pt x="1375" y="2750"/>
                  </a:lnTo>
                  <a:lnTo>
                    <a:pt x="4481" y="2750"/>
                  </a:lnTo>
                  <a:lnTo>
                    <a:pt x="4761" y="2724"/>
                  </a:lnTo>
                  <a:lnTo>
                    <a:pt x="5245" y="2521"/>
                  </a:lnTo>
                  <a:lnTo>
                    <a:pt x="5627" y="2139"/>
                  </a:lnTo>
                  <a:lnTo>
                    <a:pt x="5831" y="1655"/>
                  </a:lnTo>
                  <a:lnTo>
                    <a:pt x="5856" y="1375"/>
                  </a:lnTo>
                  <a:lnTo>
                    <a:pt x="5831" y="1095"/>
                  </a:lnTo>
                  <a:lnTo>
                    <a:pt x="5627" y="586"/>
                  </a:lnTo>
                  <a:lnTo>
                    <a:pt x="5245" y="229"/>
                  </a:lnTo>
                  <a:lnTo>
                    <a:pt x="4761" y="26"/>
                  </a:lnTo>
                  <a:lnTo>
                    <a:pt x="4481"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62;p37">
              <a:extLst>
                <a:ext uri="{FF2B5EF4-FFF2-40B4-BE49-F238E27FC236}">
                  <a16:creationId xmlns:a16="http://schemas.microsoft.com/office/drawing/2014/main" id="{98761C0D-FA43-40CE-93E8-384DBB29A44F}"/>
                </a:ext>
              </a:extLst>
            </p:cNvPr>
            <p:cNvSpPr/>
            <p:nvPr/>
          </p:nvSpPr>
          <p:spPr>
            <a:xfrm>
              <a:off x="4448375" y="2341925"/>
              <a:ext cx="110775" cy="22300"/>
            </a:xfrm>
            <a:custGeom>
              <a:avLst/>
              <a:gdLst/>
              <a:ahLst/>
              <a:cxnLst/>
              <a:rect l="l" t="t" r="r" b="b"/>
              <a:pathLst>
                <a:path w="4431" h="892" fill="none" extrusionOk="0">
                  <a:moveTo>
                    <a:pt x="4430" y="892"/>
                  </a:moveTo>
                  <a:lnTo>
                    <a:pt x="4201" y="663"/>
                  </a:lnTo>
                  <a:lnTo>
                    <a:pt x="3666" y="332"/>
                  </a:lnTo>
                  <a:lnTo>
                    <a:pt x="2826" y="1"/>
                  </a:lnTo>
                  <a:lnTo>
                    <a:pt x="1630" y="1"/>
                  </a:lnTo>
                  <a:lnTo>
                    <a:pt x="764" y="332"/>
                  </a:lnTo>
                  <a:lnTo>
                    <a:pt x="255" y="663"/>
                  </a:lnTo>
                  <a:lnTo>
                    <a:pt x="0" y="892"/>
                  </a:lnTo>
                </a:path>
              </a:pathLst>
            </a:custGeom>
            <a:noFill/>
            <a:ln w="1905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63;p37">
              <a:extLst>
                <a:ext uri="{FF2B5EF4-FFF2-40B4-BE49-F238E27FC236}">
                  <a16:creationId xmlns:a16="http://schemas.microsoft.com/office/drawing/2014/main" id="{1BC5BF8B-D498-4BC9-ADF5-7DE901C2C166}"/>
                </a:ext>
              </a:extLst>
            </p:cNvPr>
            <p:cNvSpPr/>
            <p:nvPr/>
          </p:nvSpPr>
          <p:spPr>
            <a:xfrm>
              <a:off x="4809250" y="2341925"/>
              <a:ext cx="110775" cy="22300"/>
            </a:xfrm>
            <a:custGeom>
              <a:avLst/>
              <a:gdLst/>
              <a:ahLst/>
              <a:cxnLst/>
              <a:rect l="l" t="t" r="r" b="b"/>
              <a:pathLst>
                <a:path w="4431" h="892" fill="none" extrusionOk="0">
                  <a:moveTo>
                    <a:pt x="4430" y="892"/>
                  </a:moveTo>
                  <a:lnTo>
                    <a:pt x="4176" y="663"/>
                  </a:lnTo>
                  <a:lnTo>
                    <a:pt x="3666" y="332"/>
                  </a:lnTo>
                  <a:lnTo>
                    <a:pt x="2801" y="1"/>
                  </a:lnTo>
                  <a:lnTo>
                    <a:pt x="1604" y="1"/>
                  </a:lnTo>
                  <a:lnTo>
                    <a:pt x="764" y="332"/>
                  </a:lnTo>
                  <a:lnTo>
                    <a:pt x="230" y="663"/>
                  </a:lnTo>
                  <a:lnTo>
                    <a:pt x="0"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64;p37">
              <a:extLst>
                <a:ext uri="{FF2B5EF4-FFF2-40B4-BE49-F238E27FC236}">
                  <a16:creationId xmlns:a16="http://schemas.microsoft.com/office/drawing/2014/main" id="{A27D6448-E935-4806-A530-FCD3B6591CC2}"/>
                </a:ext>
              </a:extLst>
            </p:cNvPr>
            <p:cNvSpPr/>
            <p:nvPr/>
          </p:nvSpPr>
          <p:spPr>
            <a:xfrm>
              <a:off x="4622125" y="2646800"/>
              <a:ext cx="124125" cy="36300"/>
            </a:xfrm>
            <a:custGeom>
              <a:avLst/>
              <a:gdLst/>
              <a:ahLst/>
              <a:cxnLst/>
              <a:rect l="l" t="t" r="r" b="b"/>
              <a:pathLst>
                <a:path w="4965" h="1452" fill="none" extrusionOk="0">
                  <a:moveTo>
                    <a:pt x="0" y="1"/>
                  </a:moveTo>
                  <a:lnTo>
                    <a:pt x="153" y="306"/>
                  </a:lnTo>
                  <a:lnTo>
                    <a:pt x="637" y="841"/>
                  </a:lnTo>
                  <a:lnTo>
                    <a:pt x="1273" y="1223"/>
                  </a:lnTo>
                  <a:lnTo>
                    <a:pt x="2063" y="1426"/>
                  </a:lnTo>
                  <a:lnTo>
                    <a:pt x="2495" y="1452"/>
                  </a:lnTo>
                  <a:lnTo>
                    <a:pt x="2903" y="1426"/>
                  </a:lnTo>
                  <a:lnTo>
                    <a:pt x="3692" y="1223"/>
                  </a:lnTo>
                  <a:lnTo>
                    <a:pt x="4328" y="841"/>
                  </a:lnTo>
                  <a:lnTo>
                    <a:pt x="4812" y="332"/>
                  </a:lnTo>
                  <a:lnTo>
                    <a:pt x="4965" y="26"/>
                  </a:lnTo>
                </a:path>
              </a:pathLst>
            </a:custGeom>
            <a:noFill/>
            <a:ln w="21000" cap="rnd" cmpd="sng">
              <a:solidFill>
                <a:srgbClr val="E15758"/>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65;p37">
              <a:extLst>
                <a:ext uri="{FF2B5EF4-FFF2-40B4-BE49-F238E27FC236}">
                  <a16:creationId xmlns:a16="http://schemas.microsoft.com/office/drawing/2014/main" id="{698A7BC8-9267-4E1C-B0E1-7237323C50BC}"/>
                </a:ext>
              </a:extLst>
            </p:cNvPr>
            <p:cNvSpPr/>
            <p:nvPr/>
          </p:nvSpPr>
          <p:spPr>
            <a:xfrm>
              <a:off x="4288625" y="1879850"/>
              <a:ext cx="791775" cy="541675"/>
            </a:xfrm>
            <a:custGeom>
              <a:avLst/>
              <a:gdLst/>
              <a:ahLst/>
              <a:cxnLst/>
              <a:rect l="l" t="t" r="r" b="b"/>
              <a:pathLst>
                <a:path w="31671" h="21667" extrusionOk="0">
                  <a:moveTo>
                    <a:pt x="15021" y="1"/>
                  </a:moveTo>
                  <a:lnTo>
                    <a:pt x="13417" y="154"/>
                  </a:lnTo>
                  <a:lnTo>
                    <a:pt x="11889" y="485"/>
                  </a:lnTo>
                  <a:lnTo>
                    <a:pt x="10387" y="943"/>
                  </a:lnTo>
                  <a:lnTo>
                    <a:pt x="8987" y="1554"/>
                  </a:lnTo>
                  <a:lnTo>
                    <a:pt x="7638" y="2267"/>
                  </a:lnTo>
                  <a:lnTo>
                    <a:pt x="6365" y="3132"/>
                  </a:lnTo>
                  <a:lnTo>
                    <a:pt x="5194" y="4100"/>
                  </a:lnTo>
                  <a:lnTo>
                    <a:pt x="4124" y="5169"/>
                  </a:lnTo>
                  <a:lnTo>
                    <a:pt x="3157" y="6340"/>
                  </a:lnTo>
                  <a:lnTo>
                    <a:pt x="2291" y="7613"/>
                  </a:lnTo>
                  <a:lnTo>
                    <a:pt x="1553" y="8962"/>
                  </a:lnTo>
                  <a:lnTo>
                    <a:pt x="967" y="10388"/>
                  </a:lnTo>
                  <a:lnTo>
                    <a:pt x="509" y="11865"/>
                  </a:lnTo>
                  <a:lnTo>
                    <a:pt x="178" y="13418"/>
                  </a:lnTo>
                  <a:lnTo>
                    <a:pt x="26" y="14996"/>
                  </a:lnTo>
                  <a:lnTo>
                    <a:pt x="0" y="15811"/>
                  </a:lnTo>
                  <a:lnTo>
                    <a:pt x="0" y="21463"/>
                  </a:lnTo>
                  <a:lnTo>
                    <a:pt x="356" y="21513"/>
                  </a:lnTo>
                  <a:lnTo>
                    <a:pt x="1146" y="21437"/>
                  </a:lnTo>
                  <a:lnTo>
                    <a:pt x="2037" y="21132"/>
                  </a:lnTo>
                  <a:lnTo>
                    <a:pt x="2953" y="20673"/>
                  </a:lnTo>
                  <a:lnTo>
                    <a:pt x="4303" y="19757"/>
                  </a:lnTo>
                  <a:lnTo>
                    <a:pt x="5856" y="18306"/>
                  </a:lnTo>
                  <a:lnTo>
                    <a:pt x="6416" y="17593"/>
                  </a:lnTo>
                  <a:lnTo>
                    <a:pt x="6874" y="10515"/>
                  </a:lnTo>
                  <a:lnTo>
                    <a:pt x="10820" y="16727"/>
                  </a:lnTo>
                  <a:lnTo>
                    <a:pt x="11431" y="17160"/>
                  </a:lnTo>
                  <a:lnTo>
                    <a:pt x="13391" y="18077"/>
                  </a:lnTo>
                  <a:lnTo>
                    <a:pt x="16065" y="19019"/>
                  </a:lnTo>
                  <a:lnTo>
                    <a:pt x="19171" y="19910"/>
                  </a:lnTo>
                  <a:lnTo>
                    <a:pt x="22455" y="20699"/>
                  </a:lnTo>
                  <a:lnTo>
                    <a:pt x="25663" y="21284"/>
                  </a:lnTo>
                  <a:lnTo>
                    <a:pt x="28539" y="21641"/>
                  </a:lnTo>
                  <a:lnTo>
                    <a:pt x="30856" y="21666"/>
                  </a:lnTo>
                  <a:lnTo>
                    <a:pt x="31671" y="21513"/>
                  </a:lnTo>
                  <a:lnTo>
                    <a:pt x="31671" y="15811"/>
                  </a:lnTo>
                  <a:lnTo>
                    <a:pt x="31645" y="14996"/>
                  </a:lnTo>
                  <a:lnTo>
                    <a:pt x="31493" y="13418"/>
                  </a:lnTo>
                  <a:lnTo>
                    <a:pt x="31162" y="11865"/>
                  </a:lnTo>
                  <a:lnTo>
                    <a:pt x="30703" y="10388"/>
                  </a:lnTo>
                  <a:lnTo>
                    <a:pt x="30118" y="8962"/>
                  </a:lnTo>
                  <a:lnTo>
                    <a:pt x="29380" y="7613"/>
                  </a:lnTo>
                  <a:lnTo>
                    <a:pt x="28514" y="6340"/>
                  </a:lnTo>
                  <a:lnTo>
                    <a:pt x="27547" y="5169"/>
                  </a:lnTo>
                  <a:lnTo>
                    <a:pt x="26477" y="4100"/>
                  </a:lnTo>
                  <a:lnTo>
                    <a:pt x="25306" y="3132"/>
                  </a:lnTo>
                  <a:lnTo>
                    <a:pt x="24033" y="2267"/>
                  </a:lnTo>
                  <a:lnTo>
                    <a:pt x="22709" y="1554"/>
                  </a:lnTo>
                  <a:lnTo>
                    <a:pt x="21284" y="943"/>
                  </a:lnTo>
                  <a:lnTo>
                    <a:pt x="19782" y="485"/>
                  </a:lnTo>
                  <a:lnTo>
                    <a:pt x="18254" y="154"/>
                  </a:lnTo>
                  <a:lnTo>
                    <a:pt x="16650"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66;p37">
              <a:extLst>
                <a:ext uri="{FF2B5EF4-FFF2-40B4-BE49-F238E27FC236}">
                  <a16:creationId xmlns:a16="http://schemas.microsoft.com/office/drawing/2014/main" id="{66AD77E9-65DA-4644-8E92-03457BB48814}"/>
                </a:ext>
              </a:extLst>
            </p:cNvPr>
            <p:cNvSpPr/>
            <p:nvPr/>
          </p:nvSpPr>
          <p:spPr>
            <a:xfrm>
              <a:off x="5205775" y="2455225"/>
              <a:ext cx="357075" cy="586225"/>
            </a:xfrm>
            <a:custGeom>
              <a:avLst/>
              <a:gdLst/>
              <a:ahLst/>
              <a:cxnLst/>
              <a:rect l="l" t="t" r="r" b="b"/>
              <a:pathLst>
                <a:path w="14283" h="23449" extrusionOk="0">
                  <a:moveTo>
                    <a:pt x="9216" y="1"/>
                  </a:moveTo>
                  <a:lnTo>
                    <a:pt x="8784" y="102"/>
                  </a:lnTo>
                  <a:lnTo>
                    <a:pt x="8427" y="357"/>
                  </a:lnTo>
                  <a:lnTo>
                    <a:pt x="8173" y="764"/>
                  </a:lnTo>
                  <a:lnTo>
                    <a:pt x="8096" y="993"/>
                  </a:lnTo>
                  <a:lnTo>
                    <a:pt x="6339" y="8529"/>
                  </a:lnTo>
                  <a:lnTo>
                    <a:pt x="6034" y="8453"/>
                  </a:lnTo>
                  <a:lnTo>
                    <a:pt x="7587" y="1757"/>
                  </a:lnTo>
                  <a:lnTo>
                    <a:pt x="7638" y="1503"/>
                  </a:lnTo>
                  <a:lnTo>
                    <a:pt x="7587" y="1044"/>
                  </a:lnTo>
                  <a:lnTo>
                    <a:pt x="7358" y="637"/>
                  </a:lnTo>
                  <a:lnTo>
                    <a:pt x="7027" y="357"/>
                  </a:lnTo>
                  <a:lnTo>
                    <a:pt x="6823" y="306"/>
                  </a:lnTo>
                  <a:lnTo>
                    <a:pt x="6594" y="255"/>
                  </a:lnTo>
                  <a:lnTo>
                    <a:pt x="6187" y="357"/>
                  </a:lnTo>
                  <a:lnTo>
                    <a:pt x="5830" y="637"/>
                  </a:lnTo>
                  <a:lnTo>
                    <a:pt x="5550" y="1019"/>
                  </a:lnTo>
                  <a:lnTo>
                    <a:pt x="5474" y="1273"/>
                  </a:lnTo>
                  <a:lnTo>
                    <a:pt x="3386" y="10439"/>
                  </a:lnTo>
                  <a:lnTo>
                    <a:pt x="3132" y="9548"/>
                  </a:lnTo>
                  <a:lnTo>
                    <a:pt x="2648" y="8173"/>
                  </a:lnTo>
                  <a:lnTo>
                    <a:pt x="2139" y="7231"/>
                  </a:lnTo>
                  <a:lnTo>
                    <a:pt x="1630" y="6594"/>
                  </a:lnTo>
                  <a:lnTo>
                    <a:pt x="968" y="6111"/>
                  </a:lnTo>
                  <a:lnTo>
                    <a:pt x="382" y="6034"/>
                  </a:lnTo>
                  <a:lnTo>
                    <a:pt x="331" y="6060"/>
                  </a:lnTo>
                  <a:lnTo>
                    <a:pt x="153" y="6136"/>
                  </a:lnTo>
                  <a:lnTo>
                    <a:pt x="0" y="6442"/>
                  </a:lnTo>
                  <a:lnTo>
                    <a:pt x="0" y="6951"/>
                  </a:lnTo>
                  <a:lnTo>
                    <a:pt x="26" y="7078"/>
                  </a:lnTo>
                  <a:lnTo>
                    <a:pt x="560" y="10006"/>
                  </a:lnTo>
                  <a:lnTo>
                    <a:pt x="1146" y="13494"/>
                  </a:lnTo>
                  <a:lnTo>
                    <a:pt x="1222" y="13901"/>
                  </a:lnTo>
                  <a:lnTo>
                    <a:pt x="1426" y="14563"/>
                  </a:lnTo>
                  <a:lnTo>
                    <a:pt x="1910" y="15327"/>
                  </a:lnTo>
                  <a:lnTo>
                    <a:pt x="2953" y="16116"/>
                  </a:lnTo>
                  <a:lnTo>
                    <a:pt x="3157" y="16192"/>
                  </a:lnTo>
                  <a:lnTo>
                    <a:pt x="1859" y="21844"/>
                  </a:lnTo>
                  <a:lnTo>
                    <a:pt x="8784" y="23448"/>
                  </a:lnTo>
                  <a:lnTo>
                    <a:pt x="10158" y="17694"/>
                  </a:lnTo>
                  <a:lnTo>
                    <a:pt x="10286" y="17694"/>
                  </a:lnTo>
                  <a:lnTo>
                    <a:pt x="10693" y="17618"/>
                  </a:lnTo>
                  <a:lnTo>
                    <a:pt x="11202" y="17338"/>
                  </a:lnTo>
                  <a:lnTo>
                    <a:pt x="11635" y="16803"/>
                  </a:lnTo>
                  <a:lnTo>
                    <a:pt x="11762" y="16396"/>
                  </a:lnTo>
                  <a:lnTo>
                    <a:pt x="12093" y="14970"/>
                  </a:lnTo>
                  <a:lnTo>
                    <a:pt x="12831" y="11737"/>
                  </a:lnTo>
                  <a:lnTo>
                    <a:pt x="13086" y="10617"/>
                  </a:lnTo>
                  <a:lnTo>
                    <a:pt x="13213" y="10108"/>
                  </a:lnTo>
                  <a:lnTo>
                    <a:pt x="14232" y="5652"/>
                  </a:lnTo>
                  <a:lnTo>
                    <a:pt x="14283" y="5423"/>
                  </a:lnTo>
                  <a:lnTo>
                    <a:pt x="14232" y="4965"/>
                  </a:lnTo>
                  <a:lnTo>
                    <a:pt x="14028" y="4609"/>
                  </a:lnTo>
                  <a:lnTo>
                    <a:pt x="13723" y="4354"/>
                  </a:lnTo>
                  <a:lnTo>
                    <a:pt x="13519" y="4303"/>
                  </a:lnTo>
                  <a:lnTo>
                    <a:pt x="13315" y="4252"/>
                  </a:lnTo>
                  <a:lnTo>
                    <a:pt x="12933" y="4354"/>
                  </a:lnTo>
                  <a:lnTo>
                    <a:pt x="12602" y="4609"/>
                  </a:lnTo>
                  <a:lnTo>
                    <a:pt x="12348" y="4965"/>
                  </a:lnTo>
                  <a:lnTo>
                    <a:pt x="12297" y="5194"/>
                  </a:lnTo>
                  <a:lnTo>
                    <a:pt x="11253" y="9675"/>
                  </a:lnTo>
                  <a:lnTo>
                    <a:pt x="10871" y="9573"/>
                  </a:lnTo>
                  <a:lnTo>
                    <a:pt x="12322" y="3285"/>
                  </a:lnTo>
                  <a:lnTo>
                    <a:pt x="12373" y="3030"/>
                  </a:lnTo>
                  <a:lnTo>
                    <a:pt x="12297" y="2572"/>
                  </a:lnTo>
                  <a:lnTo>
                    <a:pt x="12093" y="2165"/>
                  </a:lnTo>
                  <a:lnTo>
                    <a:pt x="11762" y="1884"/>
                  </a:lnTo>
                  <a:lnTo>
                    <a:pt x="11559" y="1834"/>
                  </a:lnTo>
                  <a:lnTo>
                    <a:pt x="11329" y="1783"/>
                  </a:lnTo>
                  <a:lnTo>
                    <a:pt x="10922" y="1884"/>
                  </a:lnTo>
                  <a:lnTo>
                    <a:pt x="10540" y="2165"/>
                  </a:lnTo>
                  <a:lnTo>
                    <a:pt x="10286" y="2546"/>
                  </a:lnTo>
                  <a:lnTo>
                    <a:pt x="10209" y="2801"/>
                  </a:lnTo>
                  <a:lnTo>
                    <a:pt x="8758" y="9089"/>
                  </a:lnTo>
                  <a:lnTo>
                    <a:pt x="8453" y="9013"/>
                  </a:lnTo>
                  <a:lnTo>
                    <a:pt x="10184" y="1503"/>
                  </a:lnTo>
                  <a:lnTo>
                    <a:pt x="10235" y="1248"/>
                  </a:lnTo>
                  <a:lnTo>
                    <a:pt x="10184" y="764"/>
                  </a:lnTo>
                  <a:lnTo>
                    <a:pt x="9980" y="357"/>
                  </a:lnTo>
                  <a:lnTo>
                    <a:pt x="9624" y="102"/>
                  </a:lnTo>
                  <a:lnTo>
                    <a:pt x="9420" y="26"/>
                  </a:lnTo>
                  <a:lnTo>
                    <a:pt x="9216"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67;p37">
              <a:extLst>
                <a:ext uri="{FF2B5EF4-FFF2-40B4-BE49-F238E27FC236}">
                  <a16:creationId xmlns:a16="http://schemas.microsoft.com/office/drawing/2014/main" id="{7A008614-D8C7-4D4E-AC82-CB28BA3A7DCE}"/>
                </a:ext>
              </a:extLst>
            </p:cNvPr>
            <p:cNvSpPr/>
            <p:nvPr/>
          </p:nvSpPr>
          <p:spPr>
            <a:xfrm>
              <a:off x="5289775" y="2714900"/>
              <a:ext cx="25" cy="675"/>
            </a:xfrm>
            <a:custGeom>
              <a:avLst/>
              <a:gdLst/>
              <a:ahLst/>
              <a:cxnLst/>
              <a:rect l="l" t="t" r="r" b="b"/>
              <a:pathLst>
                <a:path w="1" h="27" extrusionOk="0">
                  <a:moveTo>
                    <a:pt x="1" y="1"/>
                  </a:moveTo>
                  <a:lnTo>
                    <a:pt x="1" y="1"/>
                  </a:lnTo>
                  <a:lnTo>
                    <a:pt x="1"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68;p37">
              <a:extLst>
                <a:ext uri="{FF2B5EF4-FFF2-40B4-BE49-F238E27FC236}">
                  <a16:creationId xmlns:a16="http://schemas.microsoft.com/office/drawing/2014/main" id="{87BADDEA-F1BA-4BA9-8C6B-451AF53FC9B1}"/>
                </a:ext>
              </a:extLst>
            </p:cNvPr>
            <p:cNvSpPr/>
            <p:nvPr/>
          </p:nvSpPr>
          <p:spPr>
            <a:xfrm>
              <a:off x="5322875" y="2659525"/>
              <a:ext cx="191600" cy="55400"/>
            </a:xfrm>
            <a:custGeom>
              <a:avLst/>
              <a:gdLst/>
              <a:ahLst/>
              <a:cxnLst/>
              <a:rect l="l" t="t" r="r" b="b"/>
              <a:pathLst>
                <a:path w="7664" h="2216" extrusionOk="0">
                  <a:moveTo>
                    <a:pt x="128" y="1"/>
                  </a:moveTo>
                  <a:lnTo>
                    <a:pt x="1" y="485"/>
                  </a:lnTo>
                  <a:lnTo>
                    <a:pt x="7536" y="2216"/>
                  </a:lnTo>
                  <a:lnTo>
                    <a:pt x="7664" y="1732"/>
                  </a:lnTo>
                  <a:lnTo>
                    <a:pt x="6569" y="1503"/>
                  </a:lnTo>
                  <a:lnTo>
                    <a:pt x="6187" y="1401"/>
                  </a:lnTo>
                  <a:lnTo>
                    <a:pt x="4074" y="917"/>
                  </a:lnTo>
                  <a:lnTo>
                    <a:pt x="3769" y="841"/>
                  </a:lnTo>
                  <a:lnTo>
                    <a:pt x="1681" y="357"/>
                  </a:lnTo>
                  <a:lnTo>
                    <a:pt x="1655" y="357"/>
                  </a:lnTo>
                  <a:lnTo>
                    <a:pt x="1350" y="281"/>
                  </a:lnTo>
                  <a:lnTo>
                    <a:pt x="128"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69;p37">
              <a:extLst>
                <a:ext uri="{FF2B5EF4-FFF2-40B4-BE49-F238E27FC236}">
                  <a16:creationId xmlns:a16="http://schemas.microsoft.com/office/drawing/2014/main" id="{45067C3B-EA89-4D03-AC58-029BF7C32B7B}"/>
                </a:ext>
              </a:extLst>
            </p:cNvPr>
            <p:cNvSpPr/>
            <p:nvPr/>
          </p:nvSpPr>
          <p:spPr>
            <a:xfrm>
              <a:off x="5290425" y="2708550"/>
              <a:ext cx="105675" cy="159775"/>
            </a:xfrm>
            <a:custGeom>
              <a:avLst/>
              <a:gdLst/>
              <a:ahLst/>
              <a:cxnLst/>
              <a:rect l="l" t="t" r="r" b="b"/>
              <a:pathLst>
                <a:path w="4227" h="6391" extrusionOk="0">
                  <a:moveTo>
                    <a:pt x="51" y="0"/>
                  </a:moveTo>
                  <a:lnTo>
                    <a:pt x="51" y="51"/>
                  </a:lnTo>
                  <a:lnTo>
                    <a:pt x="0" y="280"/>
                  </a:lnTo>
                  <a:lnTo>
                    <a:pt x="204" y="306"/>
                  </a:lnTo>
                  <a:lnTo>
                    <a:pt x="1120" y="637"/>
                  </a:lnTo>
                  <a:lnTo>
                    <a:pt x="1833" y="1044"/>
                  </a:lnTo>
                  <a:lnTo>
                    <a:pt x="2597" y="1680"/>
                  </a:lnTo>
                  <a:lnTo>
                    <a:pt x="3234" y="2571"/>
                  </a:lnTo>
                  <a:lnTo>
                    <a:pt x="3717" y="3794"/>
                  </a:lnTo>
                  <a:lnTo>
                    <a:pt x="3870" y="5372"/>
                  </a:lnTo>
                  <a:lnTo>
                    <a:pt x="3794" y="6314"/>
                  </a:lnTo>
                  <a:lnTo>
                    <a:pt x="4099" y="6390"/>
                  </a:lnTo>
                  <a:lnTo>
                    <a:pt x="4125" y="6212"/>
                  </a:lnTo>
                  <a:lnTo>
                    <a:pt x="4226" y="5117"/>
                  </a:lnTo>
                  <a:lnTo>
                    <a:pt x="4150" y="4124"/>
                  </a:lnTo>
                  <a:lnTo>
                    <a:pt x="3895" y="3030"/>
                  </a:lnTo>
                  <a:lnTo>
                    <a:pt x="3335" y="1935"/>
                  </a:lnTo>
                  <a:lnTo>
                    <a:pt x="2393" y="968"/>
                  </a:lnTo>
                  <a:lnTo>
                    <a:pt x="1375" y="407"/>
                  </a:lnTo>
                  <a:lnTo>
                    <a:pt x="535" y="102"/>
                  </a:lnTo>
                  <a:lnTo>
                    <a:pt x="5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70;p37">
              <a:extLst>
                <a:ext uri="{FF2B5EF4-FFF2-40B4-BE49-F238E27FC236}">
                  <a16:creationId xmlns:a16="http://schemas.microsoft.com/office/drawing/2014/main" id="{BA435B2B-EC33-4B60-B74E-05579F7DAC3C}"/>
                </a:ext>
              </a:extLst>
            </p:cNvPr>
            <p:cNvSpPr/>
            <p:nvPr/>
          </p:nvSpPr>
          <p:spPr>
            <a:xfrm>
              <a:off x="5268150" y="2888650"/>
              <a:ext cx="183950" cy="84675"/>
            </a:xfrm>
            <a:custGeom>
              <a:avLst/>
              <a:gdLst/>
              <a:ahLst/>
              <a:cxnLst/>
              <a:rect l="l" t="t" r="r" b="b"/>
              <a:pathLst>
                <a:path w="7358" h="3387" extrusionOk="0">
                  <a:moveTo>
                    <a:pt x="408" y="1"/>
                  </a:moveTo>
                  <a:lnTo>
                    <a:pt x="0" y="1783"/>
                  </a:lnTo>
                  <a:lnTo>
                    <a:pt x="6950" y="3387"/>
                  </a:lnTo>
                  <a:lnTo>
                    <a:pt x="7358" y="1605"/>
                  </a:lnTo>
                  <a:lnTo>
                    <a:pt x="408"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71;p37">
              <a:extLst>
                <a:ext uri="{FF2B5EF4-FFF2-40B4-BE49-F238E27FC236}">
                  <a16:creationId xmlns:a16="http://schemas.microsoft.com/office/drawing/2014/main" id="{626DE75C-79A0-4BE2-B51D-3D3E44AD5F63}"/>
                </a:ext>
              </a:extLst>
            </p:cNvPr>
            <p:cNvSpPr/>
            <p:nvPr/>
          </p:nvSpPr>
          <p:spPr>
            <a:xfrm>
              <a:off x="5228050" y="2910950"/>
              <a:ext cx="238050" cy="100575"/>
            </a:xfrm>
            <a:custGeom>
              <a:avLst/>
              <a:gdLst/>
              <a:ahLst/>
              <a:cxnLst/>
              <a:rect l="l" t="t" r="r" b="b"/>
              <a:pathLst>
                <a:path w="9522" h="4023" extrusionOk="0">
                  <a:moveTo>
                    <a:pt x="459" y="0"/>
                  </a:moveTo>
                  <a:lnTo>
                    <a:pt x="0" y="1909"/>
                  </a:lnTo>
                  <a:lnTo>
                    <a:pt x="9089" y="4023"/>
                  </a:lnTo>
                  <a:lnTo>
                    <a:pt x="9522" y="2088"/>
                  </a:lnTo>
                  <a:lnTo>
                    <a:pt x="459" y="0"/>
                  </a:lnTo>
                  <a:close/>
                </a:path>
              </a:pathLst>
            </a:custGeom>
            <a:solidFill>
              <a:srgbClr val="CFE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72;p37">
              <a:extLst>
                <a:ext uri="{FF2B5EF4-FFF2-40B4-BE49-F238E27FC236}">
                  <a16:creationId xmlns:a16="http://schemas.microsoft.com/office/drawing/2014/main" id="{5DE2439E-8823-4BB7-9507-8972AA20079E}"/>
                </a:ext>
              </a:extLst>
            </p:cNvPr>
            <p:cNvSpPr/>
            <p:nvPr/>
          </p:nvSpPr>
          <p:spPr>
            <a:xfrm>
              <a:off x="5206400" y="2948500"/>
              <a:ext cx="250800" cy="105675"/>
            </a:xfrm>
            <a:custGeom>
              <a:avLst/>
              <a:gdLst/>
              <a:ahLst/>
              <a:cxnLst/>
              <a:rect l="l" t="t" r="r" b="b"/>
              <a:pathLst>
                <a:path w="10032" h="4227" extrusionOk="0">
                  <a:moveTo>
                    <a:pt x="968" y="0"/>
                  </a:moveTo>
                  <a:lnTo>
                    <a:pt x="1" y="4226"/>
                  </a:lnTo>
                  <a:lnTo>
                    <a:pt x="9548" y="4226"/>
                  </a:lnTo>
                  <a:lnTo>
                    <a:pt x="10031" y="2088"/>
                  </a:lnTo>
                  <a:lnTo>
                    <a:pt x="968" y="0"/>
                  </a:lnTo>
                  <a:close/>
                </a:path>
              </a:pathLst>
            </a:custGeom>
            <a:solidFill>
              <a:srgbClr val="7DC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90082897"/>
      </p:ext>
    </p:extLst>
  </p:cSld>
  <p:clrMapOvr>
    <a:masterClrMapping/>
  </p:clrMapOvr>
  <p:transition advTm="1499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6"/>
          <p:cNvSpPr txBox="1">
            <a:spLocks noGrp="1"/>
          </p:cNvSpPr>
          <p:nvPr>
            <p:ph type="title"/>
          </p:nvPr>
        </p:nvSpPr>
        <p:spPr>
          <a:xfrm>
            <a:off x="653625" y="73937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omic Sans MS" panose="030F0702030302020204" pitchFamily="66" charset="0"/>
              </a:rPr>
              <a:t>Exception words</a:t>
            </a:r>
            <a:endParaRPr dirty="0">
              <a:latin typeface="Comic Sans MS" panose="030F0702030302020204" pitchFamily="66" charset="0"/>
            </a:endParaRPr>
          </a:p>
        </p:txBody>
      </p:sp>
      <p:sp>
        <p:nvSpPr>
          <p:cNvPr id="223" name="Google Shape;223;p16"/>
          <p:cNvSpPr txBox="1">
            <a:spLocks noGrp="1"/>
          </p:cNvSpPr>
          <p:nvPr>
            <p:ph type="body" idx="1"/>
          </p:nvPr>
        </p:nvSpPr>
        <p:spPr>
          <a:xfrm>
            <a:off x="653625" y="1526915"/>
            <a:ext cx="5969100" cy="3237000"/>
          </a:xfrm>
          <a:prstGeom prst="rect">
            <a:avLst/>
          </a:prstGeom>
        </p:spPr>
        <p:txBody>
          <a:bodyPr spcFirstLastPara="1" wrap="square" lIns="91425" tIns="91425" rIns="91425" bIns="91425" anchor="t" anchorCtr="0">
            <a:noAutofit/>
          </a:bodyPr>
          <a:lstStyle/>
          <a:p>
            <a:pPr marL="342900" lvl="0" indent="-342900"/>
            <a:r>
              <a:rPr lang="en-GB" sz="1800" dirty="0">
                <a:solidFill>
                  <a:srgbClr val="474F67"/>
                </a:solidFill>
                <a:latin typeface="Comic Sans MS" panose="030F0702030302020204" pitchFamily="66" charset="0"/>
              </a:rPr>
              <a:t>Not all words can be </a:t>
            </a:r>
            <a:r>
              <a:rPr lang="en-GB" sz="1800" dirty="0" smtClean="0">
                <a:solidFill>
                  <a:srgbClr val="474F67"/>
                </a:solidFill>
                <a:latin typeface="Comic Sans MS" panose="030F0702030302020204" pitchFamily="66" charset="0"/>
              </a:rPr>
              <a:t>segmented and blended.</a:t>
            </a:r>
          </a:p>
          <a:p>
            <a:pPr marL="0" lvl="0" indent="0">
              <a:buNone/>
            </a:pPr>
            <a:endParaRPr lang="en-GB" sz="1800" dirty="0" smtClean="0">
              <a:solidFill>
                <a:srgbClr val="474F67"/>
              </a:solidFill>
              <a:latin typeface="Comic Sans MS" panose="030F0702030302020204" pitchFamily="66" charset="0"/>
            </a:endParaRPr>
          </a:p>
          <a:p>
            <a:pPr marL="342900" lvl="0" indent="-342900"/>
            <a:r>
              <a:rPr lang="en-GB" sz="1800" dirty="0" smtClean="0">
                <a:solidFill>
                  <a:srgbClr val="474F67"/>
                </a:solidFill>
                <a:latin typeface="Comic Sans MS" panose="030F0702030302020204" pitchFamily="66" charset="0"/>
              </a:rPr>
              <a:t>We </a:t>
            </a:r>
            <a:r>
              <a:rPr lang="en-GB" sz="1800" dirty="0">
                <a:solidFill>
                  <a:srgbClr val="474F67"/>
                </a:solidFill>
                <a:latin typeface="Comic Sans MS" panose="030F0702030302020204" pitchFamily="66" charset="0"/>
              </a:rPr>
              <a:t>call words </a:t>
            </a:r>
            <a:r>
              <a:rPr lang="en-GB" sz="1800" dirty="0" smtClean="0">
                <a:solidFill>
                  <a:srgbClr val="474F67"/>
                </a:solidFill>
                <a:latin typeface="Comic Sans MS" panose="030F0702030302020204" pitchFamily="66" charset="0"/>
              </a:rPr>
              <a:t>‘</a:t>
            </a:r>
            <a:r>
              <a:rPr lang="en-GB" sz="1800" dirty="0">
                <a:solidFill>
                  <a:srgbClr val="474F67"/>
                </a:solidFill>
                <a:latin typeface="Comic Sans MS" panose="030F0702030302020204" pitchFamily="66" charset="0"/>
              </a:rPr>
              <a:t>tricky words’, e.g. the, to, no, and </a:t>
            </a:r>
            <a:r>
              <a:rPr lang="en-GB" sz="1800" dirty="0" smtClean="0">
                <a:solidFill>
                  <a:srgbClr val="474F67"/>
                </a:solidFill>
                <a:latin typeface="Comic Sans MS" panose="030F0702030302020204" pitchFamily="66" charset="0"/>
              </a:rPr>
              <a:t>I</a:t>
            </a:r>
          </a:p>
          <a:p>
            <a:pPr marL="0" lvl="0" indent="0">
              <a:buNone/>
            </a:pPr>
            <a:endParaRPr lang="en-GB" sz="1800" dirty="0">
              <a:solidFill>
                <a:srgbClr val="474F67"/>
              </a:solidFill>
              <a:latin typeface="Comic Sans MS" panose="030F0702030302020204" pitchFamily="66" charset="0"/>
            </a:endParaRPr>
          </a:p>
          <a:p>
            <a:pPr marL="342900" lvl="0" indent="-342900"/>
            <a:r>
              <a:rPr lang="en-GB" sz="1800" dirty="0">
                <a:solidFill>
                  <a:srgbClr val="474F67"/>
                </a:solidFill>
                <a:latin typeface="Comic Sans MS" panose="030F0702030302020204" pitchFamily="66" charset="0"/>
              </a:rPr>
              <a:t>Children have to learn to sight-read these </a:t>
            </a:r>
            <a:r>
              <a:rPr lang="en-GB" sz="1800" dirty="0" smtClean="0">
                <a:solidFill>
                  <a:srgbClr val="474F67"/>
                </a:solidFill>
                <a:latin typeface="Comic Sans MS" panose="030F0702030302020204" pitchFamily="66" charset="0"/>
              </a:rPr>
              <a:t>words.</a:t>
            </a:r>
            <a:endParaRPr sz="1800" dirty="0">
              <a:latin typeface="Comic Sans MS" panose="030F0702030302020204" pitchFamily="66" charset="0"/>
            </a:endParaRPr>
          </a:p>
        </p:txBody>
      </p:sp>
      <p:sp>
        <p:nvSpPr>
          <p:cNvPr id="250" name="Google Shape;250;p1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27</a:t>
            </a:fld>
            <a:endParaRPr/>
          </a:p>
        </p:txBody>
      </p:sp>
      <p:grpSp>
        <p:nvGrpSpPr>
          <p:cNvPr id="31" name="Google Shape;157;p14">
            <a:extLst>
              <a:ext uri="{FF2B5EF4-FFF2-40B4-BE49-F238E27FC236}">
                <a16:creationId xmlns:a16="http://schemas.microsoft.com/office/drawing/2014/main" id="{122E48C9-E347-4161-9C0E-F387CB2969CB}"/>
              </a:ext>
            </a:extLst>
          </p:cNvPr>
          <p:cNvGrpSpPr/>
          <p:nvPr/>
        </p:nvGrpSpPr>
        <p:grpSpPr>
          <a:xfrm flipH="1">
            <a:off x="7362916" y="3435895"/>
            <a:ext cx="1742568" cy="1707605"/>
            <a:chOff x="4163225" y="296325"/>
            <a:chExt cx="1399625" cy="1272950"/>
          </a:xfrm>
        </p:grpSpPr>
        <p:sp>
          <p:nvSpPr>
            <p:cNvPr id="32" name="Google Shape;158;p14">
              <a:extLst>
                <a:ext uri="{FF2B5EF4-FFF2-40B4-BE49-F238E27FC236}">
                  <a16:creationId xmlns:a16="http://schemas.microsoft.com/office/drawing/2014/main" id="{E81CF91D-2D90-4211-AFF2-18583E6214E3}"/>
                </a:ext>
              </a:extLst>
            </p:cNvPr>
            <p:cNvSpPr/>
            <p:nvPr/>
          </p:nvSpPr>
          <p:spPr>
            <a:xfrm>
              <a:off x="4209700" y="296325"/>
              <a:ext cx="949000" cy="996100"/>
            </a:xfrm>
            <a:custGeom>
              <a:avLst/>
              <a:gdLst/>
              <a:ahLst/>
              <a:cxnLst/>
              <a:rect l="l" t="t" r="r" b="b"/>
              <a:pathLst>
                <a:path w="37960" h="39844" extrusionOk="0">
                  <a:moveTo>
                    <a:pt x="16727" y="0"/>
                  </a:moveTo>
                  <a:lnTo>
                    <a:pt x="16345" y="26"/>
                  </a:lnTo>
                  <a:lnTo>
                    <a:pt x="15963" y="102"/>
                  </a:lnTo>
                  <a:lnTo>
                    <a:pt x="15275" y="382"/>
                  </a:lnTo>
                  <a:lnTo>
                    <a:pt x="14715" y="815"/>
                  </a:lnTo>
                  <a:lnTo>
                    <a:pt x="14308" y="1401"/>
                  </a:lnTo>
                  <a:lnTo>
                    <a:pt x="14155" y="1706"/>
                  </a:lnTo>
                  <a:lnTo>
                    <a:pt x="13850" y="1502"/>
                  </a:lnTo>
                  <a:lnTo>
                    <a:pt x="13188" y="1222"/>
                  </a:lnTo>
                  <a:lnTo>
                    <a:pt x="12450" y="1146"/>
                  </a:lnTo>
                  <a:lnTo>
                    <a:pt x="11711" y="1222"/>
                  </a:lnTo>
                  <a:lnTo>
                    <a:pt x="11355" y="1375"/>
                  </a:lnTo>
                  <a:lnTo>
                    <a:pt x="10998" y="1528"/>
                  </a:lnTo>
                  <a:lnTo>
                    <a:pt x="10413" y="1986"/>
                  </a:lnTo>
                  <a:lnTo>
                    <a:pt x="10005" y="2546"/>
                  </a:lnTo>
                  <a:lnTo>
                    <a:pt x="9776" y="3183"/>
                  </a:lnTo>
                  <a:lnTo>
                    <a:pt x="9725" y="3539"/>
                  </a:lnTo>
                  <a:lnTo>
                    <a:pt x="9394" y="3412"/>
                  </a:lnTo>
                  <a:lnTo>
                    <a:pt x="8656" y="3310"/>
                  </a:lnTo>
                  <a:lnTo>
                    <a:pt x="7943" y="3412"/>
                  </a:lnTo>
                  <a:lnTo>
                    <a:pt x="7256" y="3692"/>
                  </a:lnTo>
                  <a:lnTo>
                    <a:pt x="6925" y="3921"/>
                  </a:lnTo>
                  <a:lnTo>
                    <a:pt x="6645" y="4150"/>
                  </a:lnTo>
                  <a:lnTo>
                    <a:pt x="6212" y="4736"/>
                  </a:lnTo>
                  <a:lnTo>
                    <a:pt x="5983" y="5398"/>
                  </a:lnTo>
                  <a:lnTo>
                    <a:pt x="5932" y="6060"/>
                  </a:lnTo>
                  <a:lnTo>
                    <a:pt x="6008" y="6416"/>
                  </a:lnTo>
                  <a:lnTo>
                    <a:pt x="5627" y="6390"/>
                  </a:lnTo>
                  <a:lnTo>
                    <a:pt x="4914" y="6467"/>
                  </a:lnTo>
                  <a:lnTo>
                    <a:pt x="4226" y="6747"/>
                  </a:lnTo>
                  <a:lnTo>
                    <a:pt x="3641" y="7180"/>
                  </a:lnTo>
                  <a:lnTo>
                    <a:pt x="3412" y="7485"/>
                  </a:lnTo>
                  <a:lnTo>
                    <a:pt x="3208" y="7791"/>
                  </a:lnTo>
                  <a:lnTo>
                    <a:pt x="2953" y="8453"/>
                  </a:lnTo>
                  <a:lnTo>
                    <a:pt x="2928" y="9140"/>
                  </a:lnTo>
                  <a:lnTo>
                    <a:pt x="3081" y="9802"/>
                  </a:lnTo>
                  <a:lnTo>
                    <a:pt x="3233" y="10133"/>
                  </a:lnTo>
                  <a:lnTo>
                    <a:pt x="2877" y="10184"/>
                  </a:lnTo>
                  <a:lnTo>
                    <a:pt x="2215" y="10464"/>
                  </a:lnTo>
                  <a:lnTo>
                    <a:pt x="1630" y="10897"/>
                  </a:lnTo>
                  <a:lnTo>
                    <a:pt x="1197" y="11482"/>
                  </a:lnTo>
                  <a:lnTo>
                    <a:pt x="1044" y="11813"/>
                  </a:lnTo>
                  <a:lnTo>
                    <a:pt x="942" y="12170"/>
                  </a:lnTo>
                  <a:lnTo>
                    <a:pt x="891" y="12857"/>
                  </a:lnTo>
                  <a:lnTo>
                    <a:pt x="1069" y="13544"/>
                  </a:lnTo>
                  <a:lnTo>
                    <a:pt x="1400" y="14130"/>
                  </a:lnTo>
                  <a:lnTo>
                    <a:pt x="1655" y="14410"/>
                  </a:lnTo>
                  <a:lnTo>
                    <a:pt x="1324" y="14563"/>
                  </a:lnTo>
                  <a:lnTo>
                    <a:pt x="764" y="14996"/>
                  </a:lnTo>
                  <a:lnTo>
                    <a:pt x="331" y="15556"/>
                  </a:lnTo>
                  <a:lnTo>
                    <a:pt x="77" y="16218"/>
                  </a:lnTo>
                  <a:lnTo>
                    <a:pt x="51" y="16574"/>
                  </a:lnTo>
                  <a:lnTo>
                    <a:pt x="26" y="16930"/>
                  </a:lnTo>
                  <a:lnTo>
                    <a:pt x="178" y="17567"/>
                  </a:lnTo>
                  <a:lnTo>
                    <a:pt x="484" y="18127"/>
                  </a:lnTo>
                  <a:lnTo>
                    <a:pt x="917" y="18611"/>
                  </a:lnTo>
                  <a:lnTo>
                    <a:pt x="1197" y="18814"/>
                  </a:lnTo>
                  <a:lnTo>
                    <a:pt x="917" y="18993"/>
                  </a:lnTo>
                  <a:lnTo>
                    <a:pt x="484" y="19451"/>
                  </a:lnTo>
                  <a:lnTo>
                    <a:pt x="178" y="19985"/>
                  </a:lnTo>
                  <a:lnTo>
                    <a:pt x="26" y="20596"/>
                  </a:lnTo>
                  <a:lnTo>
                    <a:pt x="0" y="20902"/>
                  </a:lnTo>
                  <a:lnTo>
                    <a:pt x="26" y="21258"/>
                  </a:lnTo>
                  <a:lnTo>
                    <a:pt x="204" y="21895"/>
                  </a:lnTo>
                  <a:lnTo>
                    <a:pt x="560" y="22455"/>
                  </a:lnTo>
                  <a:lnTo>
                    <a:pt x="1044" y="22913"/>
                  </a:lnTo>
                  <a:lnTo>
                    <a:pt x="1324" y="23091"/>
                  </a:lnTo>
                  <a:lnTo>
                    <a:pt x="1044" y="23321"/>
                  </a:lnTo>
                  <a:lnTo>
                    <a:pt x="637" y="23881"/>
                  </a:lnTo>
                  <a:lnTo>
                    <a:pt x="382" y="24517"/>
                  </a:lnTo>
                  <a:lnTo>
                    <a:pt x="306" y="25205"/>
                  </a:lnTo>
                  <a:lnTo>
                    <a:pt x="382" y="25561"/>
                  </a:lnTo>
                  <a:lnTo>
                    <a:pt x="458" y="25917"/>
                  </a:lnTo>
                  <a:lnTo>
                    <a:pt x="815" y="26554"/>
                  </a:lnTo>
                  <a:lnTo>
                    <a:pt x="1324" y="27063"/>
                  </a:lnTo>
                  <a:lnTo>
                    <a:pt x="1960" y="27419"/>
                  </a:lnTo>
                  <a:lnTo>
                    <a:pt x="2291" y="27521"/>
                  </a:lnTo>
                  <a:lnTo>
                    <a:pt x="2088" y="27801"/>
                  </a:lnTo>
                  <a:lnTo>
                    <a:pt x="1859" y="28463"/>
                  </a:lnTo>
                  <a:lnTo>
                    <a:pt x="1782" y="29151"/>
                  </a:lnTo>
                  <a:lnTo>
                    <a:pt x="1935" y="29838"/>
                  </a:lnTo>
                  <a:lnTo>
                    <a:pt x="2088" y="30169"/>
                  </a:lnTo>
                  <a:lnTo>
                    <a:pt x="2291" y="30475"/>
                  </a:lnTo>
                  <a:lnTo>
                    <a:pt x="2801" y="30984"/>
                  </a:lnTo>
                  <a:lnTo>
                    <a:pt x="3437" y="31340"/>
                  </a:lnTo>
                  <a:lnTo>
                    <a:pt x="4150" y="31518"/>
                  </a:lnTo>
                  <a:lnTo>
                    <a:pt x="4506" y="31544"/>
                  </a:lnTo>
                  <a:lnTo>
                    <a:pt x="4405" y="31875"/>
                  </a:lnTo>
                  <a:lnTo>
                    <a:pt x="4354" y="32562"/>
                  </a:lnTo>
                  <a:lnTo>
                    <a:pt x="4481" y="33224"/>
                  </a:lnTo>
                  <a:lnTo>
                    <a:pt x="4812" y="33861"/>
                  </a:lnTo>
                  <a:lnTo>
                    <a:pt x="5066" y="34141"/>
                  </a:lnTo>
                  <a:lnTo>
                    <a:pt x="5347" y="34395"/>
                  </a:lnTo>
                  <a:lnTo>
                    <a:pt x="5983" y="34752"/>
                  </a:lnTo>
                  <a:lnTo>
                    <a:pt x="6696" y="34955"/>
                  </a:lnTo>
                  <a:lnTo>
                    <a:pt x="7434" y="34955"/>
                  </a:lnTo>
                  <a:lnTo>
                    <a:pt x="7791" y="34879"/>
                  </a:lnTo>
                  <a:lnTo>
                    <a:pt x="7791" y="35210"/>
                  </a:lnTo>
                  <a:lnTo>
                    <a:pt x="7918" y="35872"/>
                  </a:lnTo>
                  <a:lnTo>
                    <a:pt x="8249" y="36508"/>
                  </a:lnTo>
                  <a:lnTo>
                    <a:pt x="8758" y="37017"/>
                  </a:lnTo>
                  <a:lnTo>
                    <a:pt x="9089" y="37221"/>
                  </a:lnTo>
                  <a:lnTo>
                    <a:pt x="9420" y="37399"/>
                  </a:lnTo>
                  <a:lnTo>
                    <a:pt x="10158" y="37578"/>
                  </a:lnTo>
                  <a:lnTo>
                    <a:pt x="10871" y="37578"/>
                  </a:lnTo>
                  <a:lnTo>
                    <a:pt x="11584" y="37399"/>
                  </a:lnTo>
                  <a:lnTo>
                    <a:pt x="11915" y="37247"/>
                  </a:lnTo>
                  <a:lnTo>
                    <a:pt x="11991" y="37578"/>
                  </a:lnTo>
                  <a:lnTo>
                    <a:pt x="12322" y="38189"/>
                  </a:lnTo>
                  <a:lnTo>
                    <a:pt x="12831" y="38698"/>
                  </a:lnTo>
                  <a:lnTo>
                    <a:pt x="13468" y="39054"/>
                  </a:lnTo>
                  <a:lnTo>
                    <a:pt x="13824" y="39181"/>
                  </a:lnTo>
                  <a:lnTo>
                    <a:pt x="14206" y="39258"/>
                  </a:lnTo>
                  <a:lnTo>
                    <a:pt x="14970" y="39258"/>
                  </a:lnTo>
                  <a:lnTo>
                    <a:pt x="15683" y="39054"/>
                  </a:lnTo>
                  <a:lnTo>
                    <a:pt x="16294" y="38698"/>
                  </a:lnTo>
                  <a:lnTo>
                    <a:pt x="16574" y="38469"/>
                  </a:lnTo>
                  <a:lnTo>
                    <a:pt x="16752" y="38749"/>
                  </a:lnTo>
                  <a:lnTo>
                    <a:pt x="17236" y="39258"/>
                  </a:lnTo>
                  <a:lnTo>
                    <a:pt x="17872" y="39614"/>
                  </a:lnTo>
                  <a:lnTo>
                    <a:pt x="18585" y="39818"/>
                  </a:lnTo>
                  <a:lnTo>
                    <a:pt x="18992" y="39843"/>
                  </a:lnTo>
                  <a:lnTo>
                    <a:pt x="19069" y="39843"/>
                  </a:lnTo>
                  <a:lnTo>
                    <a:pt x="19451" y="39818"/>
                  </a:lnTo>
                  <a:lnTo>
                    <a:pt x="20164" y="39614"/>
                  </a:lnTo>
                  <a:lnTo>
                    <a:pt x="20800" y="39258"/>
                  </a:lnTo>
                  <a:lnTo>
                    <a:pt x="21284" y="38749"/>
                  </a:lnTo>
                  <a:lnTo>
                    <a:pt x="21462" y="38443"/>
                  </a:lnTo>
                  <a:lnTo>
                    <a:pt x="21742" y="38698"/>
                  </a:lnTo>
                  <a:lnTo>
                    <a:pt x="22353" y="39054"/>
                  </a:lnTo>
                  <a:lnTo>
                    <a:pt x="23066" y="39232"/>
                  </a:lnTo>
                  <a:lnTo>
                    <a:pt x="23804" y="39232"/>
                  </a:lnTo>
                  <a:lnTo>
                    <a:pt x="24186" y="39156"/>
                  </a:lnTo>
                  <a:lnTo>
                    <a:pt x="24568" y="39029"/>
                  </a:lnTo>
                  <a:lnTo>
                    <a:pt x="25204" y="38672"/>
                  </a:lnTo>
                  <a:lnTo>
                    <a:pt x="25688" y="38163"/>
                  </a:lnTo>
                  <a:lnTo>
                    <a:pt x="26019" y="37527"/>
                  </a:lnTo>
                  <a:lnTo>
                    <a:pt x="26121" y="37196"/>
                  </a:lnTo>
                  <a:lnTo>
                    <a:pt x="26452" y="37374"/>
                  </a:lnTo>
                  <a:lnTo>
                    <a:pt x="27139" y="37552"/>
                  </a:lnTo>
                  <a:lnTo>
                    <a:pt x="27878" y="37552"/>
                  </a:lnTo>
                  <a:lnTo>
                    <a:pt x="28616" y="37374"/>
                  </a:lnTo>
                  <a:lnTo>
                    <a:pt x="28947" y="37196"/>
                  </a:lnTo>
                  <a:lnTo>
                    <a:pt x="29278" y="36966"/>
                  </a:lnTo>
                  <a:lnTo>
                    <a:pt x="29762" y="36457"/>
                  </a:lnTo>
                  <a:lnTo>
                    <a:pt x="30093" y="35846"/>
                  </a:lnTo>
                  <a:lnTo>
                    <a:pt x="30245" y="35159"/>
                  </a:lnTo>
                  <a:lnTo>
                    <a:pt x="30220" y="34828"/>
                  </a:lnTo>
                  <a:lnTo>
                    <a:pt x="30576" y="34904"/>
                  </a:lnTo>
                  <a:lnTo>
                    <a:pt x="31315" y="34904"/>
                  </a:lnTo>
                  <a:lnTo>
                    <a:pt x="32027" y="34701"/>
                  </a:lnTo>
                  <a:lnTo>
                    <a:pt x="32664" y="34344"/>
                  </a:lnTo>
                  <a:lnTo>
                    <a:pt x="32944" y="34090"/>
                  </a:lnTo>
                  <a:lnTo>
                    <a:pt x="33198" y="33810"/>
                  </a:lnTo>
                  <a:lnTo>
                    <a:pt x="33529" y="33173"/>
                  </a:lnTo>
                  <a:lnTo>
                    <a:pt x="33657" y="32511"/>
                  </a:lnTo>
                  <a:lnTo>
                    <a:pt x="33606" y="31824"/>
                  </a:lnTo>
                  <a:lnTo>
                    <a:pt x="33504" y="31493"/>
                  </a:lnTo>
                  <a:lnTo>
                    <a:pt x="33860" y="31467"/>
                  </a:lnTo>
                  <a:lnTo>
                    <a:pt x="34573" y="31289"/>
                  </a:lnTo>
                  <a:lnTo>
                    <a:pt x="35184" y="30933"/>
                  </a:lnTo>
                  <a:lnTo>
                    <a:pt x="35719" y="30424"/>
                  </a:lnTo>
                  <a:lnTo>
                    <a:pt x="35897" y="30093"/>
                  </a:lnTo>
                  <a:lnTo>
                    <a:pt x="36075" y="29762"/>
                  </a:lnTo>
                  <a:lnTo>
                    <a:pt x="36203" y="29074"/>
                  </a:lnTo>
                  <a:lnTo>
                    <a:pt x="36152" y="28387"/>
                  </a:lnTo>
                  <a:lnTo>
                    <a:pt x="35897" y="27750"/>
                  </a:lnTo>
                  <a:lnTo>
                    <a:pt x="35693" y="27445"/>
                  </a:lnTo>
                  <a:lnTo>
                    <a:pt x="36024" y="27343"/>
                  </a:lnTo>
                  <a:lnTo>
                    <a:pt x="36661" y="26987"/>
                  </a:lnTo>
                  <a:lnTo>
                    <a:pt x="37170" y="26477"/>
                  </a:lnTo>
                  <a:lnTo>
                    <a:pt x="37501" y="25841"/>
                  </a:lnTo>
                  <a:lnTo>
                    <a:pt x="37603" y="25510"/>
                  </a:lnTo>
                  <a:lnTo>
                    <a:pt x="37654" y="25128"/>
                  </a:lnTo>
                  <a:lnTo>
                    <a:pt x="37603" y="24441"/>
                  </a:lnTo>
                  <a:lnTo>
                    <a:pt x="37348" y="23804"/>
                  </a:lnTo>
                  <a:lnTo>
                    <a:pt x="36915" y="23244"/>
                  </a:lnTo>
                  <a:lnTo>
                    <a:pt x="36635" y="23041"/>
                  </a:lnTo>
                  <a:lnTo>
                    <a:pt x="36941" y="22837"/>
                  </a:lnTo>
                  <a:lnTo>
                    <a:pt x="37399" y="22379"/>
                  </a:lnTo>
                  <a:lnTo>
                    <a:pt x="37756" y="21819"/>
                  </a:lnTo>
                  <a:lnTo>
                    <a:pt x="37934" y="21182"/>
                  </a:lnTo>
                  <a:lnTo>
                    <a:pt x="37959" y="20851"/>
                  </a:lnTo>
                  <a:lnTo>
                    <a:pt x="37934" y="20520"/>
                  </a:lnTo>
                  <a:lnTo>
                    <a:pt x="37781" y="19909"/>
                  </a:lnTo>
                  <a:lnTo>
                    <a:pt x="37476" y="19374"/>
                  </a:lnTo>
                  <a:lnTo>
                    <a:pt x="37043" y="18916"/>
                  </a:lnTo>
                  <a:lnTo>
                    <a:pt x="36788" y="18738"/>
                  </a:lnTo>
                  <a:lnTo>
                    <a:pt x="37043" y="18560"/>
                  </a:lnTo>
                  <a:lnTo>
                    <a:pt x="37476" y="18076"/>
                  </a:lnTo>
                  <a:lnTo>
                    <a:pt x="37781" y="17491"/>
                  </a:lnTo>
                  <a:lnTo>
                    <a:pt x="37934" y="16854"/>
                  </a:lnTo>
                  <a:lnTo>
                    <a:pt x="37908" y="16523"/>
                  </a:lnTo>
                  <a:lnTo>
                    <a:pt x="37883" y="16141"/>
                  </a:lnTo>
                  <a:lnTo>
                    <a:pt x="37628" y="15479"/>
                  </a:lnTo>
                  <a:lnTo>
                    <a:pt x="37196" y="14919"/>
                  </a:lnTo>
                  <a:lnTo>
                    <a:pt x="36635" y="14486"/>
                  </a:lnTo>
                  <a:lnTo>
                    <a:pt x="36304" y="14334"/>
                  </a:lnTo>
                  <a:lnTo>
                    <a:pt x="36534" y="14079"/>
                  </a:lnTo>
                  <a:lnTo>
                    <a:pt x="36890" y="13468"/>
                  </a:lnTo>
                  <a:lnTo>
                    <a:pt x="37043" y="12806"/>
                  </a:lnTo>
                  <a:lnTo>
                    <a:pt x="36992" y="12093"/>
                  </a:lnTo>
                  <a:lnTo>
                    <a:pt x="36890" y="11737"/>
                  </a:lnTo>
                  <a:lnTo>
                    <a:pt x="36737" y="11406"/>
                  </a:lnTo>
                  <a:lnTo>
                    <a:pt x="36304" y="10820"/>
                  </a:lnTo>
                  <a:lnTo>
                    <a:pt x="35719" y="10388"/>
                  </a:lnTo>
                  <a:lnTo>
                    <a:pt x="35057" y="10133"/>
                  </a:lnTo>
                  <a:lnTo>
                    <a:pt x="34701" y="10057"/>
                  </a:lnTo>
                  <a:lnTo>
                    <a:pt x="34853" y="9751"/>
                  </a:lnTo>
                  <a:lnTo>
                    <a:pt x="35006" y="9089"/>
                  </a:lnTo>
                  <a:lnTo>
                    <a:pt x="34955" y="8402"/>
                  </a:lnTo>
                  <a:lnTo>
                    <a:pt x="34701" y="7740"/>
                  </a:lnTo>
                  <a:lnTo>
                    <a:pt x="34497" y="7434"/>
                  </a:lnTo>
                  <a:lnTo>
                    <a:pt x="34268" y="7129"/>
                  </a:lnTo>
                  <a:lnTo>
                    <a:pt x="33682" y="6696"/>
                  </a:lnTo>
                  <a:lnTo>
                    <a:pt x="32995" y="6416"/>
                  </a:lnTo>
                  <a:lnTo>
                    <a:pt x="32282" y="6340"/>
                  </a:lnTo>
                  <a:lnTo>
                    <a:pt x="31900" y="6365"/>
                  </a:lnTo>
                  <a:lnTo>
                    <a:pt x="31976" y="6034"/>
                  </a:lnTo>
                  <a:lnTo>
                    <a:pt x="31926" y="5347"/>
                  </a:lnTo>
                  <a:lnTo>
                    <a:pt x="31696" y="4685"/>
                  </a:lnTo>
                  <a:lnTo>
                    <a:pt x="31264" y="4099"/>
                  </a:lnTo>
                  <a:lnTo>
                    <a:pt x="30958" y="3870"/>
                  </a:lnTo>
                  <a:lnTo>
                    <a:pt x="30653" y="3641"/>
                  </a:lnTo>
                  <a:lnTo>
                    <a:pt x="29965" y="3361"/>
                  </a:lnTo>
                  <a:lnTo>
                    <a:pt x="29227" y="3285"/>
                  </a:lnTo>
                  <a:lnTo>
                    <a:pt x="28514" y="3386"/>
                  </a:lnTo>
                  <a:lnTo>
                    <a:pt x="28158" y="3514"/>
                  </a:lnTo>
                  <a:lnTo>
                    <a:pt x="28132" y="3157"/>
                  </a:lnTo>
                  <a:lnTo>
                    <a:pt x="27878" y="2521"/>
                  </a:lnTo>
                  <a:lnTo>
                    <a:pt x="27470" y="1935"/>
                  </a:lnTo>
                  <a:lnTo>
                    <a:pt x="26885" y="1502"/>
                  </a:lnTo>
                  <a:lnTo>
                    <a:pt x="26528" y="1324"/>
                  </a:lnTo>
                  <a:lnTo>
                    <a:pt x="26172" y="1197"/>
                  </a:lnTo>
                  <a:lnTo>
                    <a:pt x="25434" y="1121"/>
                  </a:lnTo>
                  <a:lnTo>
                    <a:pt x="24695" y="1222"/>
                  </a:lnTo>
                  <a:lnTo>
                    <a:pt x="24033" y="1477"/>
                  </a:lnTo>
                  <a:lnTo>
                    <a:pt x="23728" y="1706"/>
                  </a:lnTo>
                  <a:lnTo>
                    <a:pt x="23601" y="1375"/>
                  </a:lnTo>
                  <a:lnTo>
                    <a:pt x="23168" y="815"/>
                  </a:lnTo>
                  <a:lnTo>
                    <a:pt x="22608" y="382"/>
                  </a:lnTo>
                  <a:lnTo>
                    <a:pt x="21920" y="77"/>
                  </a:lnTo>
                  <a:lnTo>
                    <a:pt x="21538" y="26"/>
                  </a:lnTo>
                  <a:lnTo>
                    <a:pt x="21156" y="0"/>
                  </a:lnTo>
                  <a:lnTo>
                    <a:pt x="20393" y="102"/>
                  </a:lnTo>
                  <a:lnTo>
                    <a:pt x="19731" y="382"/>
                  </a:lnTo>
                  <a:lnTo>
                    <a:pt x="19171" y="815"/>
                  </a:lnTo>
                  <a:lnTo>
                    <a:pt x="18942" y="1095"/>
                  </a:lnTo>
                  <a:lnTo>
                    <a:pt x="18712" y="815"/>
                  </a:lnTo>
                  <a:lnTo>
                    <a:pt x="18152" y="382"/>
                  </a:lnTo>
                  <a:lnTo>
                    <a:pt x="17490" y="102"/>
                  </a:lnTo>
                  <a:lnTo>
                    <a:pt x="16727"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9;p14">
              <a:extLst>
                <a:ext uri="{FF2B5EF4-FFF2-40B4-BE49-F238E27FC236}">
                  <a16:creationId xmlns:a16="http://schemas.microsoft.com/office/drawing/2014/main" id="{9662BA28-8857-47A2-B365-336FD8E33C2E}"/>
                </a:ext>
              </a:extLst>
            </p:cNvPr>
            <p:cNvSpPr/>
            <p:nvPr/>
          </p:nvSpPr>
          <p:spPr>
            <a:xfrm>
              <a:off x="4277800" y="866600"/>
              <a:ext cx="68125" cy="190975"/>
            </a:xfrm>
            <a:custGeom>
              <a:avLst/>
              <a:gdLst/>
              <a:ahLst/>
              <a:cxnLst/>
              <a:rect l="l" t="t" r="r" b="b"/>
              <a:pathLst>
                <a:path w="2725" h="7639" extrusionOk="0">
                  <a:moveTo>
                    <a:pt x="2724" y="0"/>
                  </a:moveTo>
                  <a:lnTo>
                    <a:pt x="2164" y="51"/>
                  </a:lnTo>
                  <a:lnTo>
                    <a:pt x="1197" y="459"/>
                  </a:lnTo>
                  <a:lnTo>
                    <a:pt x="459" y="1197"/>
                  </a:lnTo>
                  <a:lnTo>
                    <a:pt x="26" y="2190"/>
                  </a:lnTo>
                  <a:lnTo>
                    <a:pt x="0" y="2750"/>
                  </a:lnTo>
                  <a:lnTo>
                    <a:pt x="0" y="4914"/>
                  </a:lnTo>
                  <a:lnTo>
                    <a:pt x="26" y="5474"/>
                  </a:lnTo>
                  <a:lnTo>
                    <a:pt x="459" y="6467"/>
                  </a:lnTo>
                  <a:lnTo>
                    <a:pt x="1197" y="7205"/>
                  </a:lnTo>
                  <a:lnTo>
                    <a:pt x="2164" y="7613"/>
                  </a:lnTo>
                  <a:lnTo>
                    <a:pt x="2724" y="7638"/>
                  </a:lnTo>
                  <a:lnTo>
                    <a:pt x="2724"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0;p14">
              <a:extLst>
                <a:ext uri="{FF2B5EF4-FFF2-40B4-BE49-F238E27FC236}">
                  <a16:creationId xmlns:a16="http://schemas.microsoft.com/office/drawing/2014/main" id="{857A901C-3BB5-472C-B1C2-6CCC81EDAE05}"/>
                </a:ext>
              </a:extLst>
            </p:cNvPr>
            <p:cNvSpPr/>
            <p:nvPr/>
          </p:nvSpPr>
          <p:spPr>
            <a:xfrm>
              <a:off x="5022475" y="866600"/>
              <a:ext cx="68125" cy="190975"/>
            </a:xfrm>
            <a:custGeom>
              <a:avLst/>
              <a:gdLst/>
              <a:ahLst/>
              <a:cxnLst/>
              <a:rect l="l" t="t" r="r" b="b"/>
              <a:pathLst>
                <a:path w="2725" h="7639" extrusionOk="0">
                  <a:moveTo>
                    <a:pt x="0" y="0"/>
                  </a:moveTo>
                  <a:lnTo>
                    <a:pt x="0" y="7638"/>
                  </a:lnTo>
                  <a:lnTo>
                    <a:pt x="560" y="7613"/>
                  </a:lnTo>
                  <a:lnTo>
                    <a:pt x="1528" y="7205"/>
                  </a:lnTo>
                  <a:lnTo>
                    <a:pt x="2266" y="6467"/>
                  </a:lnTo>
                  <a:lnTo>
                    <a:pt x="2699" y="5474"/>
                  </a:lnTo>
                  <a:lnTo>
                    <a:pt x="2724" y="4914"/>
                  </a:lnTo>
                  <a:lnTo>
                    <a:pt x="2724" y="2750"/>
                  </a:lnTo>
                  <a:lnTo>
                    <a:pt x="2699" y="2190"/>
                  </a:lnTo>
                  <a:lnTo>
                    <a:pt x="2266" y="1197"/>
                  </a:lnTo>
                  <a:lnTo>
                    <a:pt x="1528" y="459"/>
                  </a:lnTo>
                  <a:lnTo>
                    <a:pt x="560" y="51"/>
                  </a:lnTo>
                  <a:lnTo>
                    <a:pt x="0"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1;p14">
              <a:extLst>
                <a:ext uri="{FF2B5EF4-FFF2-40B4-BE49-F238E27FC236}">
                  <a16:creationId xmlns:a16="http://schemas.microsoft.com/office/drawing/2014/main" id="{EE312546-9EEA-4FF0-8DE0-3660B8126602}"/>
                </a:ext>
              </a:extLst>
            </p:cNvPr>
            <p:cNvSpPr/>
            <p:nvPr/>
          </p:nvSpPr>
          <p:spPr>
            <a:xfrm>
              <a:off x="4579475" y="1254850"/>
              <a:ext cx="210075" cy="264150"/>
            </a:xfrm>
            <a:custGeom>
              <a:avLst/>
              <a:gdLst/>
              <a:ahLst/>
              <a:cxnLst/>
              <a:rect l="l" t="t" r="r" b="b"/>
              <a:pathLst>
                <a:path w="8403" h="10566" extrusionOk="0">
                  <a:moveTo>
                    <a:pt x="1" y="0"/>
                  </a:moveTo>
                  <a:lnTo>
                    <a:pt x="1" y="10566"/>
                  </a:lnTo>
                  <a:lnTo>
                    <a:pt x="8402" y="10566"/>
                  </a:lnTo>
                  <a:lnTo>
                    <a:pt x="8402"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2;p14">
              <a:extLst>
                <a:ext uri="{FF2B5EF4-FFF2-40B4-BE49-F238E27FC236}">
                  <a16:creationId xmlns:a16="http://schemas.microsoft.com/office/drawing/2014/main" id="{545B1C71-6FDE-492B-81DE-DE6B8A814FAE}"/>
                </a:ext>
              </a:extLst>
            </p:cNvPr>
            <p:cNvSpPr/>
            <p:nvPr/>
          </p:nvSpPr>
          <p:spPr>
            <a:xfrm>
              <a:off x="433380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6" y="5627"/>
                  </a:lnTo>
                  <a:lnTo>
                    <a:pt x="2012" y="6747"/>
                  </a:lnTo>
                  <a:lnTo>
                    <a:pt x="1375" y="7944"/>
                  </a:lnTo>
                  <a:lnTo>
                    <a:pt x="841" y="9191"/>
                  </a:lnTo>
                  <a:lnTo>
                    <a:pt x="433" y="10515"/>
                  </a:lnTo>
                  <a:lnTo>
                    <a:pt x="153" y="11890"/>
                  </a:lnTo>
                  <a:lnTo>
                    <a:pt x="1" y="13316"/>
                  </a:lnTo>
                  <a:lnTo>
                    <a:pt x="1" y="14028"/>
                  </a:lnTo>
                  <a:lnTo>
                    <a:pt x="1" y="21004"/>
                  </a:lnTo>
                  <a:lnTo>
                    <a:pt x="1" y="21717"/>
                  </a:lnTo>
                  <a:lnTo>
                    <a:pt x="153" y="23143"/>
                  </a:lnTo>
                  <a:lnTo>
                    <a:pt x="433" y="24517"/>
                  </a:lnTo>
                  <a:lnTo>
                    <a:pt x="841" y="25841"/>
                  </a:lnTo>
                  <a:lnTo>
                    <a:pt x="1375" y="27089"/>
                  </a:lnTo>
                  <a:lnTo>
                    <a:pt x="2012" y="28285"/>
                  </a:lnTo>
                  <a:lnTo>
                    <a:pt x="2776"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8" y="33657"/>
                  </a:lnTo>
                  <a:lnTo>
                    <a:pt x="21284" y="32995"/>
                  </a:lnTo>
                  <a:lnTo>
                    <a:pt x="22404" y="32257"/>
                  </a:lnTo>
                  <a:lnTo>
                    <a:pt x="23448" y="31391"/>
                  </a:lnTo>
                  <a:lnTo>
                    <a:pt x="24390" y="30449"/>
                  </a:lnTo>
                  <a:lnTo>
                    <a:pt x="25256" y="29405"/>
                  </a:lnTo>
                  <a:lnTo>
                    <a:pt x="26020"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20" y="6747"/>
                  </a:lnTo>
                  <a:lnTo>
                    <a:pt x="25256" y="5627"/>
                  </a:lnTo>
                  <a:lnTo>
                    <a:pt x="24390" y="4583"/>
                  </a:lnTo>
                  <a:lnTo>
                    <a:pt x="23448" y="3641"/>
                  </a:lnTo>
                  <a:lnTo>
                    <a:pt x="22404" y="2776"/>
                  </a:lnTo>
                  <a:lnTo>
                    <a:pt x="21284" y="2037"/>
                  </a:lnTo>
                  <a:lnTo>
                    <a:pt x="20088" y="1375"/>
                  </a:lnTo>
                  <a:lnTo>
                    <a:pt x="18840" y="841"/>
                  </a:lnTo>
                  <a:lnTo>
                    <a:pt x="17516" y="433"/>
                  </a:lnTo>
                  <a:lnTo>
                    <a:pt x="16167" y="153"/>
                  </a:lnTo>
                  <a:lnTo>
                    <a:pt x="14741" y="26"/>
                  </a:lnTo>
                  <a:lnTo>
                    <a:pt x="14028" y="1"/>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3;p14">
              <a:extLst>
                <a:ext uri="{FF2B5EF4-FFF2-40B4-BE49-F238E27FC236}">
                  <a16:creationId xmlns:a16="http://schemas.microsoft.com/office/drawing/2014/main" id="{4974592D-10D2-44C2-884C-77E1F805939A}"/>
                </a:ext>
              </a:extLst>
            </p:cNvPr>
            <p:cNvSpPr/>
            <p:nvPr/>
          </p:nvSpPr>
          <p:spPr>
            <a:xfrm>
              <a:off x="4458550" y="933425"/>
              <a:ext cx="91050" cy="90400"/>
            </a:xfrm>
            <a:custGeom>
              <a:avLst/>
              <a:gdLst/>
              <a:ahLst/>
              <a:cxnLst/>
              <a:rect l="l" t="t" r="r" b="b"/>
              <a:pathLst>
                <a:path w="3642" h="3616" extrusionOk="0">
                  <a:moveTo>
                    <a:pt x="1808" y="1"/>
                  </a:moveTo>
                  <a:lnTo>
                    <a:pt x="1452" y="26"/>
                  </a:lnTo>
                  <a:lnTo>
                    <a:pt x="790" y="281"/>
                  </a:lnTo>
                  <a:lnTo>
                    <a:pt x="306" y="790"/>
                  </a:lnTo>
                  <a:lnTo>
                    <a:pt x="26" y="1426"/>
                  </a:lnTo>
                  <a:lnTo>
                    <a:pt x="1"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4;p14">
              <a:extLst>
                <a:ext uri="{FF2B5EF4-FFF2-40B4-BE49-F238E27FC236}">
                  <a16:creationId xmlns:a16="http://schemas.microsoft.com/office/drawing/2014/main" id="{A088A00F-5778-423E-BF47-540F79F72578}"/>
                </a:ext>
              </a:extLst>
            </p:cNvPr>
            <p:cNvSpPr/>
            <p:nvPr/>
          </p:nvSpPr>
          <p:spPr>
            <a:xfrm>
              <a:off x="481880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2" y="3310"/>
                  </a:lnTo>
                  <a:lnTo>
                    <a:pt x="3335" y="2827"/>
                  </a:lnTo>
                  <a:lnTo>
                    <a:pt x="3615" y="2165"/>
                  </a:lnTo>
                  <a:lnTo>
                    <a:pt x="3641" y="1808"/>
                  </a:lnTo>
                  <a:lnTo>
                    <a:pt x="3615" y="1426"/>
                  </a:lnTo>
                  <a:lnTo>
                    <a:pt x="3335" y="790"/>
                  </a:lnTo>
                  <a:lnTo>
                    <a:pt x="2852" y="281"/>
                  </a:lnTo>
                  <a:lnTo>
                    <a:pt x="2190" y="26"/>
                  </a:lnTo>
                  <a:lnTo>
                    <a:pt x="1833"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5;p14">
              <a:extLst>
                <a:ext uri="{FF2B5EF4-FFF2-40B4-BE49-F238E27FC236}">
                  <a16:creationId xmlns:a16="http://schemas.microsoft.com/office/drawing/2014/main" id="{4E38F170-E9F3-40E4-B3E4-FC89C8DB8047}"/>
                </a:ext>
              </a:extLst>
            </p:cNvPr>
            <p:cNvSpPr/>
            <p:nvPr/>
          </p:nvSpPr>
          <p:spPr>
            <a:xfrm>
              <a:off x="416322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1" y="8402"/>
                  </a:lnTo>
                  <a:lnTo>
                    <a:pt x="41677" y="8402"/>
                  </a:lnTo>
                  <a:lnTo>
                    <a:pt x="41142" y="7485"/>
                  </a:lnTo>
                  <a:lnTo>
                    <a:pt x="39996" y="5805"/>
                  </a:lnTo>
                  <a:lnTo>
                    <a:pt x="38774" y="4303"/>
                  </a:lnTo>
                  <a:lnTo>
                    <a:pt x="37451" y="2979"/>
                  </a:lnTo>
                  <a:lnTo>
                    <a:pt x="35999" y="1910"/>
                  </a:lnTo>
                  <a:lnTo>
                    <a:pt x="34370" y="1070"/>
                  </a:lnTo>
                  <a:lnTo>
                    <a:pt x="32563" y="484"/>
                  </a:lnTo>
                  <a:lnTo>
                    <a:pt x="30500" y="179"/>
                  </a:lnTo>
                  <a:lnTo>
                    <a:pt x="29380" y="153"/>
                  </a:lnTo>
                  <a:lnTo>
                    <a:pt x="25052" y="1"/>
                  </a:lnTo>
                  <a:lnTo>
                    <a:pt x="25027" y="433"/>
                  </a:lnTo>
                  <a:lnTo>
                    <a:pt x="24874" y="1248"/>
                  </a:lnTo>
                  <a:lnTo>
                    <a:pt x="24543" y="2012"/>
                  </a:lnTo>
                  <a:lnTo>
                    <a:pt x="24085" y="2674"/>
                  </a:lnTo>
                  <a:lnTo>
                    <a:pt x="23525" y="3259"/>
                  </a:lnTo>
                  <a:lnTo>
                    <a:pt x="22863" y="3692"/>
                  </a:lnTo>
                  <a:lnTo>
                    <a:pt x="22099" y="4023"/>
                  </a:lnTo>
                  <a:lnTo>
                    <a:pt x="21284" y="4201"/>
                  </a:lnTo>
                  <a:lnTo>
                    <a:pt x="20419" y="4201"/>
                  </a:lnTo>
                  <a:lnTo>
                    <a:pt x="19579" y="4023"/>
                  </a:lnTo>
                  <a:lnTo>
                    <a:pt x="18840" y="3692"/>
                  </a:lnTo>
                  <a:lnTo>
                    <a:pt x="18153" y="3259"/>
                  </a:lnTo>
                  <a:lnTo>
                    <a:pt x="17593" y="2674"/>
                  </a:lnTo>
                  <a:lnTo>
                    <a:pt x="17134" y="2012"/>
                  </a:lnTo>
                  <a:lnTo>
                    <a:pt x="16803" y="1248"/>
                  </a:lnTo>
                  <a:lnTo>
                    <a:pt x="16651" y="433"/>
                  </a:lnTo>
                  <a:lnTo>
                    <a:pt x="16625" y="1"/>
                  </a:lnTo>
                  <a:close/>
                </a:path>
              </a:pathLst>
            </a:custGeom>
            <a:solidFill>
              <a:srgbClr val="4679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6;p14">
              <a:extLst>
                <a:ext uri="{FF2B5EF4-FFF2-40B4-BE49-F238E27FC236}">
                  <a16:creationId xmlns:a16="http://schemas.microsoft.com/office/drawing/2014/main" id="{903A7129-E620-4E58-A1C0-40161B9F6C8E}"/>
                </a:ext>
              </a:extLst>
            </p:cNvPr>
            <p:cNvSpPr/>
            <p:nvPr/>
          </p:nvSpPr>
          <p:spPr>
            <a:xfrm>
              <a:off x="4540025" y="1359225"/>
              <a:ext cx="288350" cy="148950"/>
            </a:xfrm>
            <a:custGeom>
              <a:avLst/>
              <a:gdLst/>
              <a:ahLst/>
              <a:cxnLst/>
              <a:rect l="l" t="t" r="r" b="b"/>
              <a:pathLst>
                <a:path w="11534"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6"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3" y="3259"/>
                  </a:lnTo>
                  <a:lnTo>
                    <a:pt x="7791" y="3692"/>
                  </a:lnTo>
                  <a:lnTo>
                    <a:pt x="7027" y="4023"/>
                  </a:lnTo>
                  <a:lnTo>
                    <a:pt x="6212" y="4201"/>
                  </a:lnTo>
                  <a:lnTo>
                    <a:pt x="5347" y="4201"/>
                  </a:lnTo>
                  <a:lnTo>
                    <a:pt x="4507" y="4023"/>
                  </a:lnTo>
                  <a:lnTo>
                    <a:pt x="3768" y="3692"/>
                  </a:lnTo>
                  <a:lnTo>
                    <a:pt x="3081" y="3259"/>
                  </a:lnTo>
                  <a:lnTo>
                    <a:pt x="2521" y="2674"/>
                  </a:lnTo>
                  <a:lnTo>
                    <a:pt x="2062" y="2012"/>
                  </a:lnTo>
                  <a:lnTo>
                    <a:pt x="1731" y="1248"/>
                  </a:lnTo>
                  <a:lnTo>
                    <a:pt x="1579" y="433"/>
                  </a:lnTo>
                  <a:lnTo>
                    <a:pt x="1553" y="1"/>
                  </a:lnTo>
                  <a:close/>
                </a:path>
              </a:pathLst>
            </a:custGeom>
            <a:solidFill>
              <a:srgbClr val="6CA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7;p14">
              <a:extLst>
                <a:ext uri="{FF2B5EF4-FFF2-40B4-BE49-F238E27FC236}">
                  <a16:creationId xmlns:a16="http://schemas.microsoft.com/office/drawing/2014/main" id="{3F92243A-9FCB-4B09-9BBE-80250357DB10}"/>
                </a:ext>
              </a:extLst>
            </p:cNvPr>
            <p:cNvSpPr/>
            <p:nvPr/>
          </p:nvSpPr>
          <p:spPr>
            <a:xfrm>
              <a:off x="4632300" y="974800"/>
              <a:ext cx="99950" cy="119675"/>
            </a:xfrm>
            <a:custGeom>
              <a:avLst/>
              <a:gdLst/>
              <a:ahLst/>
              <a:cxnLst/>
              <a:rect l="l" t="t" r="r" b="b"/>
              <a:pathLst>
                <a:path w="3998" h="4787" extrusionOk="0">
                  <a:moveTo>
                    <a:pt x="1885" y="0"/>
                  </a:moveTo>
                  <a:lnTo>
                    <a:pt x="1656" y="306"/>
                  </a:lnTo>
                  <a:lnTo>
                    <a:pt x="1579" y="586"/>
                  </a:lnTo>
                  <a:lnTo>
                    <a:pt x="26" y="4252"/>
                  </a:lnTo>
                  <a:lnTo>
                    <a:pt x="1" y="4303"/>
                  </a:lnTo>
                  <a:lnTo>
                    <a:pt x="1" y="4354"/>
                  </a:lnTo>
                  <a:lnTo>
                    <a:pt x="485" y="4558"/>
                  </a:lnTo>
                  <a:lnTo>
                    <a:pt x="1503" y="4787"/>
                  </a:lnTo>
                  <a:lnTo>
                    <a:pt x="2521" y="4787"/>
                  </a:lnTo>
                  <a:lnTo>
                    <a:pt x="3514" y="4558"/>
                  </a:lnTo>
                  <a:lnTo>
                    <a:pt x="3998" y="4354"/>
                  </a:lnTo>
                  <a:lnTo>
                    <a:pt x="3998" y="4303"/>
                  </a:lnTo>
                  <a:lnTo>
                    <a:pt x="3998" y="4252"/>
                  </a:lnTo>
                  <a:lnTo>
                    <a:pt x="2445" y="586"/>
                  </a:lnTo>
                  <a:lnTo>
                    <a:pt x="2343" y="306"/>
                  </a:lnTo>
                  <a:lnTo>
                    <a:pt x="2114" y="0"/>
                  </a:lnTo>
                  <a:close/>
                </a:path>
              </a:pathLst>
            </a:custGeom>
            <a:solidFill>
              <a:srgbClr val="825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8;p14">
              <a:extLst>
                <a:ext uri="{FF2B5EF4-FFF2-40B4-BE49-F238E27FC236}">
                  <a16:creationId xmlns:a16="http://schemas.microsoft.com/office/drawing/2014/main" id="{9410D6D6-6DA3-4329-B7D2-61DFD344FEC3}"/>
                </a:ext>
              </a:extLst>
            </p:cNvPr>
            <p:cNvSpPr/>
            <p:nvPr/>
          </p:nvSpPr>
          <p:spPr>
            <a:xfrm>
              <a:off x="4632300" y="1083625"/>
              <a:ext cx="99950" cy="37575"/>
            </a:xfrm>
            <a:custGeom>
              <a:avLst/>
              <a:gdLst/>
              <a:ahLst/>
              <a:cxnLst/>
              <a:rect l="l" t="t" r="r" b="b"/>
              <a:pathLst>
                <a:path w="3998" h="1503" extrusionOk="0">
                  <a:moveTo>
                    <a:pt x="1" y="1"/>
                  </a:moveTo>
                  <a:lnTo>
                    <a:pt x="1" y="306"/>
                  </a:lnTo>
                  <a:lnTo>
                    <a:pt x="357" y="841"/>
                  </a:lnTo>
                  <a:lnTo>
                    <a:pt x="917" y="1248"/>
                  </a:lnTo>
                  <a:lnTo>
                    <a:pt x="1579" y="1477"/>
                  </a:lnTo>
                  <a:lnTo>
                    <a:pt x="1834" y="1503"/>
                  </a:lnTo>
                  <a:lnTo>
                    <a:pt x="2165" y="1503"/>
                  </a:lnTo>
                  <a:lnTo>
                    <a:pt x="2445" y="1477"/>
                  </a:lnTo>
                  <a:lnTo>
                    <a:pt x="3081" y="1248"/>
                  </a:lnTo>
                  <a:lnTo>
                    <a:pt x="3667" y="841"/>
                  </a:lnTo>
                  <a:lnTo>
                    <a:pt x="3998" y="306"/>
                  </a:lnTo>
                  <a:lnTo>
                    <a:pt x="3998" y="1"/>
                  </a:lnTo>
                  <a:lnTo>
                    <a:pt x="3514" y="205"/>
                  </a:lnTo>
                  <a:lnTo>
                    <a:pt x="2521" y="434"/>
                  </a:lnTo>
                  <a:lnTo>
                    <a:pt x="1503" y="434"/>
                  </a:lnTo>
                  <a:lnTo>
                    <a:pt x="485" y="205"/>
                  </a:lnTo>
                  <a:lnTo>
                    <a:pt x="1"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9;p14">
              <a:extLst>
                <a:ext uri="{FF2B5EF4-FFF2-40B4-BE49-F238E27FC236}">
                  <a16:creationId xmlns:a16="http://schemas.microsoft.com/office/drawing/2014/main" id="{EF1D163C-FCAD-4278-9CE8-BBC22DA66F34}"/>
                </a:ext>
              </a:extLst>
            </p:cNvPr>
            <p:cNvSpPr/>
            <p:nvPr/>
          </p:nvSpPr>
          <p:spPr>
            <a:xfrm>
              <a:off x="4477650" y="949350"/>
              <a:ext cx="26125" cy="26100"/>
            </a:xfrm>
            <a:custGeom>
              <a:avLst/>
              <a:gdLst/>
              <a:ahLst/>
              <a:cxnLst/>
              <a:rect l="l" t="t" r="r" b="b"/>
              <a:pathLst>
                <a:path w="1045" h="1044" extrusionOk="0">
                  <a:moveTo>
                    <a:pt x="510" y="0"/>
                  </a:moveTo>
                  <a:lnTo>
                    <a:pt x="306" y="26"/>
                  </a:lnTo>
                  <a:lnTo>
                    <a:pt x="26" y="306"/>
                  </a:lnTo>
                  <a:lnTo>
                    <a:pt x="0" y="509"/>
                  </a:lnTo>
                  <a:lnTo>
                    <a:pt x="26" y="738"/>
                  </a:lnTo>
                  <a:lnTo>
                    <a:pt x="306" y="1018"/>
                  </a:lnTo>
                  <a:lnTo>
                    <a:pt x="510" y="1044"/>
                  </a:lnTo>
                  <a:lnTo>
                    <a:pt x="739" y="1018"/>
                  </a:lnTo>
                  <a:lnTo>
                    <a:pt x="1019" y="738"/>
                  </a:lnTo>
                  <a:lnTo>
                    <a:pt x="1044" y="509"/>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0;p14">
              <a:extLst>
                <a:ext uri="{FF2B5EF4-FFF2-40B4-BE49-F238E27FC236}">
                  <a16:creationId xmlns:a16="http://schemas.microsoft.com/office/drawing/2014/main" id="{7A3F29DC-57A2-4EAF-B9DE-BBC6B0E648A6}"/>
                </a:ext>
              </a:extLst>
            </p:cNvPr>
            <p:cNvSpPr/>
            <p:nvPr/>
          </p:nvSpPr>
          <p:spPr>
            <a:xfrm>
              <a:off x="4837900" y="949350"/>
              <a:ext cx="26750" cy="26100"/>
            </a:xfrm>
            <a:custGeom>
              <a:avLst/>
              <a:gdLst/>
              <a:ahLst/>
              <a:cxnLst/>
              <a:rect l="l" t="t" r="r" b="b"/>
              <a:pathLst>
                <a:path w="1070" h="1044" extrusionOk="0">
                  <a:moveTo>
                    <a:pt x="535" y="0"/>
                  </a:moveTo>
                  <a:lnTo>
                    <a:pt x="331" y="26"/>
                  </a:lnTo>
                  <a:lnTo>
                    <a:pt x="25" y="306"/>
                  </a:lnTo>
                  <a:lnTo>
                    <a:pt x="0" y="509"/>
                  </a:lnTo>
                  <a:lnTo>
                    <a:pt x="25" y="738"/>
                  </a:lnTo>
                  <a:lnTo>
                    <a:pt x="331" y="1018"/>
                  </a:lnTo>
                  <a:lnTo>
                    <a:pt x="535" y="1044"/>
                  </a:lnTo>
                  <a:lnTo>
                    <a:pt x="738" y="1018"/>
                  </a:lnTo>
                  <a:lnTo>
                    <a:pt x="1044" y="738"/>
                  </a:lnTo>
                  <a:lnTo>
                    <a:pt x="1069" y="509"/>
                  </a:lnTo>
                  <a:lnTo>
                    <a:pt x="1044"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1;p14">
              <a:extLst>
                <a:ext uri="{FF2B5EF4-FFF2-40B4-BE49-F238E27FC236}">
                  <a16:creationId xmlns:a16="http://schemas.microsoft.com/office/drawing/2014/main" id="{ACFDCB1C-B6C7-48CC-9ED8-DA885CE426C5}"/>
                </a:ext>
              </a:extLst>
            </p:cNvPr>
            <p:cNvSpPr/>
            <p:nvPr/>
          </p:nvSpPr>
          <p:spPr>
            <a:xfrm>
              <a:off x="4431175" y="1037175"/>
              <a:ext cx="145775" cy="68750"/>
            </a:xfrm>
            <a:custGeom>
              <a:avLst/>
              <a:gdLst/>
              <a:ahLst/>
              <a:cxnLst/>
              <a:rect l="l" t="t" r="r" b="b"/>
              <a:pathLst>
                <a:path w="5831" h="2750" extrusionOk="0">
                  <a:moveTo>
                    <a:pt x="1350" y="0"/>
                  </a:moveTo>
                  <a:lnTo>
                    <a:pt x="1096" y="26"/>
                  </a:lnTo>
                  <a:lnTo>
                    <a:pt x="586" y="229"/>
                  </a:lnTo>
                  <a:lnTo>
                    <a:pt x="230" y="611"/>
                  </a:lnTo>
                  <a:lnTo>
                    <a:pt x="1" y="1095"/>
                  </a:lnTo>
                  <a:lnTo>
                    <a:pt x="1" y="1375"/>
                  </a:lnTo>
                  <a:lnTo>
                    <a:pt x="1" y="1655"/>
                  </a:lnTo>
                  <a:lnTo>
                    <a:pt x="230" y="2164"/>
                  </a:lnTo>
                  <a:lnTo>
                    <a:pt x="586" y="2521"/>
                  </a:lnTo>
                  <a:lnTo>
                    <a:pt x="1096"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2;p14">
              <a:extLst>
                <a:ext uri="{FF2B5EF4-FFF2-40B4-BE49-F238E27FC236}">
                  <a16:creationId xmlns:a16="http://schemas.microsoft.com/office/drawing/2014/main" id="{0935702B-F8F1-4817-B271-8853B981F04E}"/>
                </a:ext>
              </a:extLst>
            </p:cNvPr>
            <p:cNvSpPr/>
            <p:nvPr/>
          </p:nvSpPr>
          <p:spPr>
            <a:xfrm>
              <a:off x="4791425" y="1037175"/>
              <a:ext cx="146425" cy="68750"/>
            </a:xfrm>
            <a:custGeom>
              <a:avLst/>
              <a:gdLst/>
              <a:ahLst/>
              <a:cxnLst/>
              <a:rect l="l" t="t" r="r" b="b"/>
              <a:pathLst>
                <a:path w="5857" h="2750" extrusionOk="0">
                  <a:moveTo>
                    <a:pt x="1375" y="0"/>
                  </a:moveTo>
                  <a:lnTo>
                    <a:pt x="1095" y="26"/>
                  </a:lnTo>
                  <a:lnTo>
                    <a:pt x="612" y="229"/>
                  </a:lnTo>
                  <a:lnTo>
                    <a:pt x="230" y="611"/>
                  </a:lnTo>
                  <a:lnTo>
                    <a:pt x="26" y="1095"/>
                  </a:lnTo>
                  <a:lnTo>
                    <a:pt x="1" y="1375"/>
                  </a:lnTo>
                  <a:lnTo>
                    <a:pt x="26" y="1655"/>
                  </a:lnTo>
                  <a:lnTo>
                    <a:pt x="230" y="2164"/>
                  </a:lnTo>
                  <a:lnTo>
                    <a:pt x="612" y="2521"/>
                  </a:lnTo>
                  <a:lnTo>
                    <a:pt x="1095" y="2750"/>
                  </a:lnTo>
                  <a:lnTo>
                    <a:pt x="4761" y="2750"/>
                  </a:lnTo>
                  <a:lnTo>
                    <a:pt x="5245" y="2521"/>
                  </a:lnTo>
                  <a:lnTo>
                    <a:pt x="5627" y="2164"/>
                  </a:lnTo>
                  <a:lnTo>
                    <a:pt x="5831" y="1655"/>
                  </a:lnTo>
                  <a:lnTo>
                    <a:pt x="5856" y="1375"/>
                  </a:lnTo>
                  <a:lnTo>
                    <a:pt x="5831" y="1095"/>
                  </a:lnTo>
                  <a:lnTo>
                    <a:pt x="5627" y="611"/>
                  </a:lnTo>
                  <a:lnTo>
                    <a:pt x="5245" y="229"/>
                  </a:lnTo>
                  <a:lnTo>
                    <a:pt x="4761" y="26"/>
                  </a:lnTo>
                  <a:lnTo>
                    <a:pt x="4481"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3;p14">
              <a:extLst>
                <a:ext uri="{FF2B5EF4-FFF2-40B4-BE49-F238E27FC236}">
                  <a16:creationId xmlns:a16="http://schemas.microsoft.com/office/drawing/2014/main" id="{2D4D5DEF-CE2F-43F3-86C6-474DFBF4FAD4}"/>
                </a:ext>
              </a:extLst>
            </p:cNvPr>
            <p:cNvSpPr/>
            <p:nvPr/>
          </p:nvSpPr>
          <p:spPr>
            <a:xfrm>
              <a:off x="4448375" y="857050"/>
              <a:ext cx="110775" cy="21675"/>
            </a:xfrm>
            <a:custGeom>
              <a:avLst/>
              <a:gdLst/>
              <a:ahLst/>
              <a:cxnLst/>
              <a:rect l="l" t="t" r="r" b="b"/>
              <a:pathLst>
                <a:path w="4431" h="867" fill="none" extrusionOk="0">
                  <a:moveTo>
                    <a:pt x="4430" y="866"/>
                  </a:moveTo>
                  <a:lnTo>
                    <a:pt x="4201" y="662"/>
                  </a:lnTo>
                  <a:lnTo>
                    <a:pt x="3666" y="306"/>
                  </a:lnTo>
                  <a:lnTo>
                    <a:pt x="2826" y="1"/>
                  </a:lnTo>
                  <a:lnTo>
                    <a:pt x="1630" y="1"/>
                  </a:lnTo>
                  <a:lnTo>
                    <a:pt x="764" y="306"/>
                  </a:lnTo>
                  <a:lnTo>
                    <a:pt x="255" y="662"/>
                  </a:lnTo>
                  <a:lnTo>
                    <a:pt x="0" y="866"/>
                  </a:lnTo>
                </a:path>
              </a:pathLst>
            </a:custGeom>
            <a:noFill/>
            <a:ln w="381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4;p14">
              <a:extLst>
                <a:ext uri="{FF2B5EF4-FFF2-40B4-BE49-F238E27FC236}">
                  <a16:creationId xmlns:a16="http://schemas.microsoft.com/office/drawing/2014/main" id="{F48486A5-6D4E-479E-9F9E-1D9FD2B6D3EA}"/>
                </a:ext>
              </a:extLst>
            </p:cNvPr>
            <p:cNvSpPr/>
            <p:nvPr/>
          </p:nvSpPr>
          <p:spPr>
            <a:xfrm>
              <a:off x="4809250" y="857050"/>
              <a:ext cx="110775" cy="21675"/>
            </a:xfrm>
            <a:custGeom>
              <a:avLst/>
              <a:gdLst/>
              <a:ahLst/>
              <a:cxnLst/>
              <a:rect l="l" t="t" r="r" b="b"/>
              <a:pathLst>
                <a:path w="4431" h="867" fill="none" extrusionOk="0">
                  <a:moveTo>
                    <a:pt x="4430" y="866"/>
                  </a:moveTo>
                  <a:lnTo>
                    <a:pt x="4176" y="662"/>
                  </a:lnTo>
                  <a:lnTo>
                    <a:pt x="3666" y="306"/>
                  </a:lnTo>
                  <a:lnTo>
                    <a:pt x="2801" y="1"/>
                  </a:lnTo>
                  <a:lnTo>
                    <a:pt x="1604" y="1"/>
                  </a:lnTo>
                  <a:lnTo>
                    <a:pt x="764" y="306"/>
                  </a:lnTo>
                  <a:lnTo>
                    <a:pt x="230" y="662"/>
                  </a:lnTo>
                  <a:lnTo>
                    <a:pt x="0" y="866"/>
                  </a:lnTo>
                </a:path>
              </a:pathLst>
            </a:custGeom>
            <a:noFill/>
            <a:ln w="381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5;p14">
              <a:extLst>
                <a:ext uri="{FF2B5EF4-FFF2-40B4-BE49-F238E27FC236}">
                  <a16:creationId xmlns:a16="http://schemas.microsoft.com/office/drawing/2014/main" id="{84315F92-C709-4A62-8F39-56E1D317E76B}"/>
                </a:ext>
              </a:extLst>
            </p:cNvPr>
            <p:cNvSpPr/>
            <p:nvPr/>
          </p:nvSpPr>
          <p:spPr>
            <a:xfrm>
              <a:off x="4622125" y="1161925"/>
              <a:ext cx="124125" cy="35650"/>
            </a:xfrm>
            <a:custGeom>
              <a:avLst/>
              <a:gdLst/>
              <a:ahLst/>
              <a:cxnLst/>
              <a:rect l="l" t="t" r="r" b="b"/>
              <a:pathLst>
                <a:path w="4965" h="1426" fill="none" extrusionOk="0">
                  <a:moveTo>
                    <a:pt x="0" y="0"/>
                  </a:moveTo>
                  <a:lnTo>
                    <a:pt x="153" y="306"/>
                  </a:lnTo>
                  <a:lnTo>
                    <a:pt x="637" y="815"/>
                  </a:lnTo>
                  <a:lnTo>
                    <a:pt x="1273" y="1197"/>
                  </a:lnTo>
                  <a:lnTo>
                    <a:pt x="2063" y="1426"/>
                  </a:lnTo>
                  <a:lnTo>
                    <a:pt x="2495" y="1426"/>
                  </a:lnTo>
                  <a:lnTo>
                    <a:pt x="2903" y="1426"/>
                  </a:lnTo>
                  <a:lnTo>
                    <a:pt x="3692" y="1222"/>
                  </a:lnTo>
                  <a:lnTo>
                    <a:pt x="4328" y="840"/>
                  </a:lnTo>
                  <a:lnTo>
                    <a:pt x="4812" y="331"/>
                  </a:lnTo>
                  <a:lnTo>
                    <a:pt x="4965" y="26"/>
                  </a:lnTo>
                </a:path>
              </a:pathLst>
            </a:custGeom>
            <a:noFill/>
            <a:ln w="38100" cap="rnd" cmpd="sng">
              <a:solidFill>
                <a:srgbClr val="5A1016"/>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6;p14">
              <a:extLst>
                <a:ext uri="{FF2B5EF4-FFF2-40B4-BE49-F238E27FC236}">
                  <a16:creationId xmlns:a16="http://schemas.microsoft.com/office/drawing/2014/main" id="{41CFD63D-9BDD-4321-B070-A1ECDF85CCE4}"/>
                </a:ext>
              </a:extLst>
            </p:cNvPr>
            <p:cNvSpPr/>
            <p:nvPr/>
          </p:nvSpPr>
          <p:spPr>
            <a:xfrm>
              <a:off x="4258075" y="405800"/>
              <a:ext cx="852250" cy="528300"/>
            </a:xfrm>
            <a:custGeom>
              <a:avLst/>
              <a:gdLst/>
              <a:ahLst/>
              <a:cxnLst/>
              <a:rect l="l" t="t" r="r" b="b"/>
              <a:pathLst>
                <a:path w="34090" h="21132" extrusionOk="0">
                  <a:moveTo>
                    <a:pt x="17185" y="0"/>
                  </a:moveTo>
                  <a:lnTo>
                    <a:pt x="16370" y="51"/>
                  </a:lnTo>
                  <a:lnTo>
                    <a:pt x="14741" y="153"/>
                  </a:lnTo>
                  <a:lnTo>
                    <a:pt x="11864" y="739"/>
                  </a:lnTo>
                  <a:lnTo>
                    <a:pt x="9369" y="1681"/>
                  </a:lnTo>
                  <a:lnTo>
                    <a:pt x="7256" y="2928"/>
                  </a:lnTo>
                  <a:lnTo>
                    <a:pt x="5499" y="4430"/>
                  </a:lnTo>
                  <a:lnTo>
                    <a:pt x="4023" y="6110"/>
                  </a:lnTo>
                  <a:lnTo>
                    <a:pt x="2851" y="7943"/>
                  </a:lnTo>
                  <a:lnTo>
                    <a:pt x="1935" y="9827"/>
                  </a:lnTo>
                  <a:lnTo>
                    <a:pt x="1222" y="11762"/>
                  </a:lnTo>
                  <a:lnTo>
                    <a:pt x="738" y="13621"/>
                  </a:lnTo>
                  <a:lnTo>
                    <a:pt x="255" y="16268"/>
                  </a:lnTo>
                  <a:lnTo>
                    <a:pt x="0" y="20291"/>
                  </a:lnTo>
                  <a:lnTo>
                    <a:pt x="51" y="20902"/>
                  </a:lnTo>
                  <a:lnTo>
                    <a:pt x="407" y="20978"/>
                  </a:lnTo>
                  <a:lnTo>
                    <a:pt x="1171" y="20978"/>
                  </a:lnTo>
                  <a:lnTo>
                    <a:pt x="1909" y="20826"/>
                  </a:lnTo>
                  <a:lnTo>
                    <a:pt x="2622" y="20520"/>
                  </a:lnTo>
                  <a:lnTo>
                    <a:pt x="3259" y="20087"/>
                  </a:lnTo>
                  <a:lnTo>
                    <a:pt x="3768" y="19502"/>
                  </a:lnTo>
                  <a:lnTo>
                    <a:pt x="4175" y="18814"/>
                  </a:lnTo>
                  <a:lnTo>
                    <a:pt x="4379" y="18000"/>
                  </a:lnTo>
                  <a:lnTo>
                    <a:pt x="4379" y="17541"/>
                  </a:lnTo>
                  <a:lnTo>
                    <a:pt x="4812" y="17363"/>
                  </a:lnTo>
                  <a:lnTo>
                    <a:pt x="5499" y="16727"/>
                  </a:lnTo>
                  <a:lnTo>
                    <a:pt x="5703" y="16294"/>
                  </a:lnTo>
                  <a:lnTo>
                    <a:pt x="5830" y="15810"/>
                  </a:lnTo>
                  <a:lnTo>
                    <a:pt x="5728" y="14868"/>
                  </a:lnTo>
                  <a:lnTo>
                    <a:pt x="5525" y="14461"/>
                  </a:lnTo>
                  <a:lnTo>
                    <a:pt x="5983" y="14435"/>
                  </a:lnTo>
                  <a:lnTo>
                    <a:pt x="6848" y="14028"/>
                  </a:lnTo>
                  <a:lnTo>
                    <a:pt x="7205" y="13672"/>
                  </a:lnTo>
                  <a:lnTo>
                    <a:pt x="7485" y="13264"/>
                  </a:lnTo>
                  <a:lnTo>
                    <a:pt x="7689" y="12297"/>
                  </a:lnTo>
                  <a:lnTo>
                    <a:pt x="7612" y="11839"/>
                  </a:lnTo>
                  <a:lnTo>
                    <a:pt x="8070" y="11940"/>
                  </a:lnTo>
                  <a:lnTo>
                    <a:pt x="9038" y="11813"/>
                  </a:lnTo>
                  <a:lnTo>
                    <a:pt x="9496" y="11559"/>
                  </a:lnTo>
                  <a:lnTo>
                    <a:pt x="9700" y="11406"/>
                  </a:lnTo>
                  <a:lnTo>
                    <a:pt x="10031" y="11024"/>
                  </a:lnTo>
                  <a:lnTo>
                    <a:pt x="10362" y="10362"/>
                  </a:lnTo>
                  <a:lnTo>
                    <a:pt x="10413" y="9878"/>
                  </a:lnTo>
                  <a:lnTo>
                    <a:pt x="10820" y="10133"/>
                  </a:lnTo>
                  <a:lnTo>
                    <a:pt x="11558" y="10235"/>
                  </a:lnTo>
                  <a:lnTo>
                    <a:pt x="12068" y="10184"/>
                  </a:lnTo>
                  <a:lnTo>
                    <a:pt x="12322" y="10107"/>
                  </a:lnTo>
                  <a:lnTo>
                    <a:pt x="12551" y="10006"/>
                  </a:lnTo>
                  <a:lnTo>
                    <a:pt x="12984" y="9725"/>
                  </a:lnTo>
                  <a:lnTo>
                    <a:pt x="13468" y="9165"/>
                  </a:lnTo>
                  <a:lnTo>
                    <a:pt x="13621" y="8707"/>
                  </a:lnTo>
                  <a:lnTo>
                    <a:pt x="13977" y="9038"/>
                  </a:lnTo>
                  <a:lnTo>
                    <a:pt x="14664" y="9318"/>
                  </a:lnTo>
                  <a:lnTo>
                    <a:pt x="15173" y="9395"/>
                  </a:lnTo>
                  <a:lnTo>
                    <a:pt x="15454" y="9369"/>
                  </a:lnTo>
                  <a:lnTo>
                    <a:pt x="15708" y="9344"/>
                  </a:lnTo>
                  <a:lnTo>
                    <a:pt x="16192" y="9165"/>
                  </a:lnTo>
                  <a:lnTo>
                    <a:pt x="16777" y="8707"/>
                  </a:lnTo>
                  <a:lnTo>
                    <a:pt x="17057" y="8300"/>
                  </a:lnTo>
                  <a:lnTo>
                    <a:pt x="17337" y="8707"/>
                  </a:lnTo>
                  <a:lnTo>
                    <a:pt x="17949" y="9165"/>
                  </a:lnTo>
                  <a:lnTo>
                    <a:pt x="18432" y="9344"/>
                  </a:lnTo>
                  <a:lnTo>
                    <a:pt x="18687" y="9369"/>
                  </a:lnTo>
                  <a:lnTo>
                    <a:pt x="18941" y="9395"/>
                  </a:lnTo>
                  <a:lnTo>
                    <a:pt x="19451" y="9318"/>
                  </a:lnTo>
                  <a:lnTo>
                    <a:pt x="20138" y="9038"/>
                  </a:lnTo>
                  <a:lnTo>
                    <a:pt x="20494" y="8682"/>
                  </a:lnTo>
                  <a:lnTo>
                    <a:pt x="20673" y="9165"/>
                  </a:lnTo>
                  <a:lnTo>
                    <a:pt x="21156" y="9725"/>
                  </a:lnTo>
                  <a:lnTo>
                    <a:pt x="21564" y="10006"/>
                  </a:lnTo>
                  <a:lnTo>
                    <a:pt x="21818" y="10107"/>
                  </a:lnTo>
                  <a:lnTo>
                    <a:pt x="22073" y="10184"/>
                  </a:lnTo>
                  <a:lnTo>
                    <a:pt x="22557" y="10235"/>
                  </a:lnTo>
                  <a:lnTo>
                    <a:pt x="23295" y="10107"/>
                  </a:lnTo>
                  <a:lnTo>
                    <a:pt x="23728" y="9878"/>
                  </a:lnTo>
                  <a:lnTo>
                    <a:pt x="23779" y="10362"/>
                  </a:lnTo>
                  <a:lnTo>
                    <a:pt x="24110" y="11024"/>
                  </a:lnTo>
                  <a:lnTo>
                    <a:pt x="24441" y="11406"/>
                  </a:lnTo>
                  <a:lnTo>
                    <a:pt x="24644" y="11559"/>
                  </a:lnTo>
                  <a:lnTo>
                    <a:pt x="25077" y="11813"/>
                  </a:lnTo>
                  <a:lnTo>
                    <a:pt x="26044" y="11940"/>
                  </a:lnTo>
                  <a:lnTo>
                    <a:pt x="26528" y="11813"/>
                  </a:lnTo>
                  <a:lnTo>
                    <a:pt x="26452" y="12297"/>
                  </a:lnTo>
                  <a:lnTo>
                    <a:pt x="26655" y="13239"/>
                  </a:lnTo>
                  <a:lnTo>
                    <a:pt x="26935" y="13672"/>
                  </a:lnTo>
                  <a:lnTo>
                    <a:pt x="27292" y="14028"/>
                  </a:lnTo>
                  <a:lnTo>
                    <a:pt x="28158" y="14410"/>
                  </a:lnTo>
                  <a:lnTo>
                    <a:pt x="28616" y="14435"/>
                  </a:lnTo>
                  <a:lnTo>
                    <a:pt x="28412" y="14868"/>
                  </a:lnTo>
                  <a:lnTo>
                    <a:pt x="28310" y="15785"/>
                  </a:lnTo>
                  <a:lnTo>
                    <a:pt x="28438" y="16268"/>
                  </a:lnTo>
                  <a:lnTo>
                    <a:pt x="28667" y="16727"/>
                  </a:lnTo>
                  <a:lnTo>
                    <a:pt x="29329" y="17363"/>
                  </a:lnTo>
                  <a:lnTo>
                    <a:pt x="29761" y="17541"/>
                  </a:lnTo>
                  <a:lnTo>
                    <a:pt x="29787" y="18000"/>
                  </a:lnTo>
                  <a:lnTo>
                    <a:pt x="30016" y="18840"/>
                  </a:lnTo>
                  <a:lnTo>
                    <a:pt x="30398" y="19578"/>
                  </a:lnTo>
                  <a:lnTo>
                    <a:pt x="30933" y="20189"/>
                  </a:lnTo>
                  <a:lnTo>
                    <a:pt x="31569" y="20673"/>
                  </a:lnTo>
                  <a:lnTo>
                    <a:pt x="32282" y="20978"/>
                  </a:lnTo>
                  <a:lnTo>
                    <a:pt x="33020" y="21131"/>
                  </a:lnTo>
                  <a:lnTo>
                    <a:pt x="33733" y="21055"/>
                  </a:lnTo>
                  <a:lnTo>
                    <a:pt x="34089" y="20902"/>
                  </a:lnTo>
                  <a:lnTo>
                    <a:pt x="34089" y="20240"/>
                  </a:lnTo>
                  <a:lnTo>
                    <a:pt x="33580" y="15937"/>
                  </a:lnTo>
                  <a:lnTo>
                    <a:pt x="32918" y="13137"/>
                  </a:lnTo>
                  <a:lnTo>
                    <a:pt x="32282" y="11151"/>
                  </a:lnTo>
                  <a:lnTo>
                    <a:pt x="31442" y="9165"/>
                  </a:lnTo>
                  <a:lnTo>
                    <a:pt x="30398" y="7205"/>
                  </a:lnTo>
                  <a:lnTo>
                    <a:pt x="29099" y="5372"/>
                  </a:lnTo>
                  <a:lnTo>
                    <a:pt x="27521" y="3692"/>
                  </a:lnTo>
                  <a:lnTo>
                    <a:pt x="25663" y="2241"/>
                  </a:lnTo>
                  <a:lnTo>
                    <a:pt x="23448" y="1120"/>
                  </a:lnTo>
                  <a:lnTo>
                    <a:pt x="21564" y="509"/>
                  </a:lnTo>
                  <a:lnTo>
                    <a:pt x="20214" y="229"/>
                  </a:lnTo>
                  <a:lnTo>
                    <a:pt x="18738" y="51"/>
                  </a:lnTo>
                  <a:lnTo>
                    <a:pt x="17185"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7;p14">
              <a:extLst>
                <a:ext uri="{FF2B5EF4-FFF2-40B4-BE49-F238E27FC236}">
                  <a16:creationId xmlns:a16="http://schemas.microsoft.com/office/drawing/2014/main" id="{44256A2C-DB37-43DF-8B67-96BFF0EEE2BB}"/>
                </a:ext>
              </a:extLst>
            </p:cNvPr>
            <p:cNvSpPr/>
            <p:nvPr/>
          </p:nvSpPr>
          <p:spPr>
            <a:xfrm>
              <a:off x="5205775" y="970350"/>
              <a:ext cx="357075" cy="585575"/>
            </a:xfrm>
            <a:custGeom>
              <a:avLst/>
              <a:gdLst/>
              <a:ahLst/>
              <a:cxnLst/>
              <a:rect l="l" t="t" r="r" b="b"/>
              <a:pathLst>
                <a:path w="14283" h="23423" extrusionOk="0">
                  <a:moveTo>
                    <a:pt x="9216" y="0"/>
                  </a:moveTo>
                  <a:lnTo>
                    <a:pt x="8784" y="77"/>
                  </a:lnTo>
                  <a:lnTo>
                    <a:pt x="8427" y="357"/>
                  </a:lnTo>
                  <a:lnTo>
                    <a:pt x="8173" y="738"/>
                  </a:lnTo>
                  <a:lnTo>
                    <a:pt x="8096" y="993"/>
                  </a:lnTo>
                  <a:lnTo>
                    <a:pt x="6339" y="8529"/>
                  </a:lnTo>
                  <a:lnTo>
                    <a:pt x="6034" y="8453"/>
                  </a:lnTo>
                  <a:lnTo>
                    <a:pt x="7587" y="1757"/>
                  </a:lnTo>
                  <a:lnTo>
                    <a:pt x="7638" y="1502"/>
                  </a:lnTo>
                  <a:lnTo>
                    <a:pt x="7587" y="1019"/>
                  </a:lnTo>
                  <a:lnTo>
                    <a:pt x="7358" y="637"/>
                  </a:lnTo>
                  <a:lnTo>
                    <a:pt x="7027" y="357"/>
                  </a:lnTo>
                  <a:lnTo>
                    <a:pt x="6823" y="280"/>
                  </a:lnTo>
                  <a:lnTo>
                    <a:pt x="6594" y="255"/>
                  </a:lnTo>
                  <a:lnTo>
                    <a:pt x="6187" y="357"/>
                  </a:lnTo>
                  <a:lnTo>
                    <a:pt x="5830" y="611"/>
                  </a:lnTo>
                  <a:lnTo>
                    <a:pt x="5550" y="1019"/>
                  </a:lnTo>
                  <a:lnTo>
                    <a:pt x="5474" y="1273"/>
                  </a:lnTo>
                  <a:lnTo>
                    <a:pt x="3386" y="10413"/>
                  </a:lnTo>
                  <a:lnTo>
                    <a:pt x="3132" y="9547"/>
                  </a:lnTo>
                  <a:lnTo>
                    <a:pt x="2648" y="8172"/>
                  </a:lnTo>
                  <a:lnTo>
                    <a:pt x="2139" y="7205"/>
                  </a:lnTo>
                  <a:lnTo>
                    <a:pt x="1630" y="6594"/>
                  </a:lnTo>
                  <a:lnTo>
                    <a:pt x="968" y="6110"/>
                  </a:lnTo>
                  <a:lnTo>
                    <a:pt x="382" y="6034"/>
                  </a:lnTo>
                  <a:lnTo>
                    <a:pt x="331" y="6059"/>
                  </a:lnTo>
                  <a:lnTo>
                    <a:pt x="153" y="6136"/>
                  </a:lnTo>
                  <a:lnTo>
                    <a:pt x="0" y="6441"/>
                  </a:lnTo>
                  <a:lnTo>
                    <a:pt x="0" y="6950"/>
                  </a:lnTo>
                  <a:lnTo>
                    <a:pt x="26" y="7052"/>
                  </a:lnTo>
                  <a:lnTo>
                    <a:pt x="560" y="9980"/>
                  </a:lnTo>
                  <a:lnTo>
                    <a:pt x="1146" y="13493"/>
                  </a:lnTo>
                  <a:lnTo>
                    <a:pt x="1222" y="13875"/>
                  </a:lnTo>
                  <a:lnTo>
                    <a:pt x="1426" y="14537"/>
                  </a:lnTo>
                  <a:lnTo>
                    <a:pt x="1910" y="15301"/>
                  </a:lnTo>
                  <a:lnTo>
                    <a:pt x="2953" y="16116"/>
                  </a:lnTo>
                  <a:lnTo>
                    <a:pt x="3157" y="16192"/>
                  </a:lnTo>
                  <a:lnTo>
                    <a:pt x="1859" y="21844"/>
                  </a:lnTo>
                  <a:lnTo>
                    <a:pt x="8784" y="23422"/>
                  </a:lnTo>
                  <a:lnTo>
                    <a:pt x="10158" y="17669"/>
                  </a:lnTo>
                  <a:lnTo>
                    <a:pt x="10286" y="17694"/>
                  </a:lnTo>
                  <a:lnTo>
                    <a:pt x="10693" y="17592"/>
                  </a:lnTo>
                  <a:lnTo>
                    <a:pt x="11202" y="17312"/>
                  </a:lnTo>
                  <a:lnTo>
                    <a:pt x="11635" y="16778"/>
                  </a:lnTo>
                  <a:lnTo>
                    <a:pt x="11762" y="16396"/>
                  </a:lnTo>
                  <a:lnTo>
                    <a:pt x="12093" y="14944"/>
                  </a:lnTo>
                  <a:lnTo>
                    <a:pt x="12831" y="11737"/>
                  </a:lnTo>
                  <a:lnTo>
                    <a:pt x="13086" y="10617"/>
                  </a:lnTo>
                  <a:lnTo>
                    <a:pt x="13213" y="10107"/>
                  </a:lnTo>
                  <a:lnTo>
                    <a:pt x="14232" y="5627"/>
                  </a:lnTo>
                  <a:lnTo>
                    <a:pt x="14283" y="5397"/>
                  </a:lnTo>
                  <a:lnTo>
                    <a:pt x="14232" y="4965"/>
                  </a:lnTo>
                  <a:lnTo>
                    <a:pt x="14028" y="4608"/>
                  </a:lnTo>
                  <a:lnTo>
                    <a:pt x="13723" y="4354"/>
                  </a:lnTo>
                  <a:lnTo>
                    <a:pt x="13519" y="4277"/>
                  </a:lnTo>
                  <a:lnTo>
                    <a:pt x="13315" y="4252"/>
                  </a:lnTo>
                  <a:lnTo>
                    <a:pt x="12933" y="4354"/>
                  </a:lnTo>
                  <a:lnTo>
                    <a:pt x="12602" y="4583"/>
                  </a:lnTo>
                  <a:lnTo>
                    <a:pt x="12348" y="4965"/>
                  </a:lnTo>
                  <a:lnTo>
                    <a:pt x="12297" y="5194"/>
                  </a:lnTo>
                  <a:lnTo>
                    <a:pt x="11253" y="9649"/>
                  </a:lnTo>
                  <a:lnTo>
                    <a:pt x="10871" y="9573"/>
                  </a:lnTo>
                  <a:lnTo>
                    <a:pt x="12322" y="3284"/>
                  </a:lnTo>
                  <a:lnTo>
                    <a:pt x="12373" y="3030"/>
                  </a:lnTo>
                  <a:lnTo>
                    <a:pt x="12297" y="2546"/>
                  </a:lnTo>
                  <a:lnTo>
                    <a:pt x="12093" y="2164"/>
                  </a:lnTo>
                  <a:lnTo>
                    <a:pt x="11762" y="1884"/>
                  </a:lnTo>
                  <a:lnTo>
                    <a:pt x="11559" y="1808"/>
                  </a:lnTo>
                  <a:lnTo>
                    <a:pt x="11329" y="1782"/>
                  </a:lnTo>
                  <a:lnTo>
                    <a:pt x="10922" y="1884"/>
                  </a:lnTo>
                  <a:lnTo>
                    <a:pt x="10540" y="2139"/>
                  </a:lnTo>
                  <a:lnTo>
                    <a:pt x="10286" y="2546"/>
                  </a:lnTo>
                  <a:lnTo>
                    <a:pt x="10209" y="2801"/>
                  </a:lnTo>
                  <a:lnTo>
                    <a:pt x="8758" y="9089"/>
                  </a:lnTo>
                  <a:lnTo>
                    <a:pt x="8453" y="9013"/>
                  </a:lnTo>
                  <a:lnTo>
                    <a:pt x="10184" y="1477"/>
                  </a:lnTo>
                  <a:lnTo>
                    <a:pt x="10235" y="1222"/>
                  </a:lnTo>
                  <a:lnTo>
                    <a:pt x="10184" y="764"/>
                  </a:lnTo>
                  <a:lnTo>
                    <a:pt x="9980" y="357"/>
                  </a:lnTo>
                  <a:lnTo>
                    <a:pt x="9624" y="77"/>
                  </a:lnTo>
                  <a:lnTo>
                    <a:pt x="9420" y="26"/>
                  </a:lnTo>
                  <a:lnTo>
                    <a:pt x="9216" y="0"/>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8;p14">
              <a:extLst>
                <a:ext uri="{FF2B5EF4-FFF2-40B4-BE49-F238E27FC236}">
                  <a16:creationId xmlns:a16="http://schemas.microsoft.com/office/drawing/2014/main" id="{33B2545C-8FC4-477D-B0EC-CC24997FD745}"/>
                </a:ext>
              </a:extLst>
            </p:cNvPr>
            <p:cNvSpPr/>
            <p:nvPr/>
          </p:nvSpPr>
          <p:spPr>
            <a:xfrm>
              <a:off x="5289775" y="123002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9;p14">
              <a:extLst>
                <a:ext uri="{FF2B5EF4-FFF2-40B4-BE49-F238E27FC236}">
                  <a16:creationId xmlns:a16="http://schemas.microsoft.com/office/drawing/2014/main" id="{875CF5E1-3C35-4814-AE67-133F81908729}"/>
                </a:ext>
              </a:extLst>
            </p:cNvPr>
            <p:cNvSpPr/>
            <p:nvPr/>
          </p:nvSpPr>
          <p:spPr>
            <a:xfrm>
              <a:off x="5322875" y="1174650"/>
              <a:ext cx="191600" cy="55400"/>
            </a:xfrm>
            <a:custGeom>
              <a:avLst/>
              <a:gdLst/>
              <a:ahLst/>
              <a:cxnLst/>
              <a:rect l="l" t="t" r="r" b="b"/>
              <a:pathLst>
                <a:path w="7664" h="2216" extrusionOk="0">
                  <a:moveTo>
                    <a:pt x="128" y="0"/>
                  </a:moveTo>
                  <a:lnTo>
                    <a:pt x="1" y="484"/>
                  </a:lnTo>
                  <a:lnTo>
                    <a:pt x="7536" y="2215"/>
                  </a:lnTo>
                  <a:lnTo>
                    <a:pt x="7664" y="1732"/>
                  </a:lnTo>
                  <a:lnTo>
                    <a:pt x="6569" y="1477"/>
                  </a:lnTo>
                  <a:lnTo>
                    <a:pt x="6187" y="1401"/>
                  </a:lnTo>
                  <a:lnTo>
                    <a:pt x="4074" y="917"/>
                  </a:lnTo>
                  <a:lnTo>
                    <a:pt x="3769" y="841"/>
                  </a:lnTo>
                  <a:lnTo>
                    <a:pt x="1681" y="357"/>
                  </a:lnTo>
                  <a:lnTo>
                    <a:pt x="1655" y="357"/>
                  </a:lnTo>
                  <a:lnTo>
                    <a:pt x="1350" y="281"/>
                  </a:lnTo>
                  <a:lnTo>
                    <a:pt x="128"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0;p14">
              <a:extLst>
                <a:ext uri="{FF2B5EF4-FFF2-40B4-BE49-F238E27FC236}">
                  <a16:creationId xmlns:a16="http://schemas.microsoft.com/office/drawing/2014/main" id="{0B9E58A8-1E45-4088-ABFD-094251428021}"/>
                </a:ext>
              </a:extLst>
            </p:cNvPr>
            <p:cNvSpPr/>
            <p:nvPr/>
          </p:nvSpPr>
          <p:spPr>
            <a:xfrm>
              <a:off x="5290425" y="1223650"/>
              <a:ext cx="105675" cy="159150"/>
            </a:xfrm>
            <a:custGeom>
              <a:avLst/>
              <a:gdLst/>
              <a:ahLst/>
              <a:cxnLst/>
              <a:rect l="l" t="t" r="r" b="b"/>
              <a:pathLst>
                <a:path w="4227" h="6366" extrusionOk="0">
                  <a:moveTo>
                    <a:pt x="51" y="1"/>
                  </a:moveTo>
                  <a:lnTo>
                    <a:pt x="51" y="26"/>
                  </a:lnTo>
                  <a:lnTo>
                    <a:pt x="0" y="255"/>
                  </a:lnTo>
                  <a:lnTo>
                    <a:pt x="204" y="306"/>
                  </a:lnTo>
                  <a:lnTo>
                    <a:pt x="1120" y="612"/>
                  </a:lnTo>
                  <a:lnTo>
                    <a:pt x="1833" y="1019"/>
                  </a:lnTo>
                  <a:lnTo>
                    <a:pt x="2597" y="1656"/>
                  </a:lnTo>
                  <a:lnTo>
                    <a:pt x="3234" y="2572"/>
                  </a:lnTo>
                  <a:lnTo>
                    <a:pt x="3717" y="3794"/>
                  </a:lnTo>
                  <a:lnTo>
                    <a:pt x="3870" y="5347"/>
                  </a:lnTo>
                  <a:lnTo>
                    <a:pt x="3794" y="6315"/>
                  </a:lnTo>
                  <a:lnTo>
                    <a:pt x="4099" y="6365"/>
                  </a:lnTo>
                  <a:lnTo>
                    <a:pt x="4125" y="6213"/>
                  </a:lnTo>
                  <a:lnTo>
                    <a:pt x="4226" y="5118"/>
                  </a:lnTo>
                  <a:lnTo>
                    <a:pt x="4150" y="4125"/>
                  </a:lnTo>
                  <a:lnTo>
                    <a:pt x="3895" y="3005"/>
                  </a:lnTo>
                  <a:lnTo>
                    <a:pt x="3335" y="1936"/>
                  </a:lnTo>
                  <a:lnTo>
                    <a:pt x="2393" y="968"/>
                  </a:lnTo>
                  <a:lnTo>
                    <a:pt x="1375" y="383"/>
                  </a:lnTo>
                  <a:lnTo>
                    <a:pt x="535" y="103"/>
                  </a:lnTo>
                  <a:lnTo>
                    <a:pt x="51"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1;p14">
              <a:extLst>
                <a:ext uri="{FF2B5EF4-FFF2-40B4-BE49-F238E27FC236}">
                  <a16:creationId xmlns:a16="http://schemas.microsoft.com/office/drawing/2014/main" id="{8759BF32-D569-49F9-86E9-BE685441D3EC}"/>
                </a:ext>
              </a:extLst>
            </p:cNvPr>
            <p:cNvSpPr/>
            <p:nvPr/>
          </p:nvSpPr>
          <p:spPr>
            <a:xfrm>
              <a:off x="5268150" y="1403775"/>
              <a:ext cx="183950" cy="84675"/>
            </a:xfrm>
            <a:custGeom>
              <a:avLst/>
              <a:gdLst/>
              <a:ahLst/>
              <a:cxnLst/>
              <a:rect l="l" t="t" r="r" b="b"/>
              <a:pathLst>
                <a:path w="7358" h="3387" extrusionOk="0">
                  <a:moveTo>
                    <a:pt x="408" y="1"/>
                  </a:moveTo>
                  <a:lnTo>
                    <a:pt x="0" y="1783"/>
                  </a:lnTo>
                  <a:lnTo>
                    <a:pt x="6950" y="3387"/>
                  </a:lnTo>
                  <a:lnTo>
                    <a:pt x="7358" y="1605"/>
                  </a:lnTo>
                  <a:lnTo>
                    <a:pt x="408"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2;p14">
              <a:extLst>
                <a:ext uri="{FF2B5EF4-FFF2-40B4-BE49-F238E27FC236}">
                  <a16:creationId xmlns:a16="http://schemas.microsoft.com/office/drawing/2014/main" id="{BB0E3F97-F320-4015-99CB-2958D5655A64}"/>
                </a:ext>
              </a:extLst>
            </p:cNvPr>
            <p:cNvSpPr/>
            <p:nvPr/>
          </p:nvSpPr>
          <p:spPr>
            <a:xfrm>
              <a:off x="5228050" y="1425425"/>
              <a:ext cx="238050" cy="100575"/>
            </a:xfrm>
            <a:custGeom>
              <a:avLst/>
              <a:gdLst/>
              <a:ahLst/>
              <a:cxnLst/>
              <a:rect l="l" t="t" r="r" b="b"/>
              <a:pathLst>
                <a:path w="9522" h="4023" extrusionOk="0">
                  <a:moveTo>
                    <a:pt x="459" y="0"/>
                  </a:moveTo>
                  <a:lnTo>
                    <a:pt x="0" y="1935"/>
                  </a:lnTo>
                  <a:lnTo>
                    <a:pt x="9089" y="4023"/>
                  </a:lnTo>
                  <a:lnTo>
                    <a:pt x="9522" y="2113"/>
                  </a:lnTo>
                  <a:lnTo>
                    <a:pt x="459" y="0"/>
                  </a:lnTo>
                  <a:close/>
                </a:path>
              </a:pathLst>
            </a:custGeom>
            <a:solidFill>
              <a:srgbClr val="6CA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3;p14">
              <a:extLst>
                <a:ext uri="{FF2B5EF4-FFF2-40B4-BE49-F238E27FC236}">
                  <a16:creationId xmlns:a16="http://schemas.microsoft.com/office/drawing/2014/main" id="{1528DBC8-E67D-4E35-BC6B-565C63A29890}"/>
                </a:ext>
              </a:extLst>
            </p:cNvPr>
            <p:cNvSpPr/>
            <p:nvPr/>
          </p:nvSpPr>
          <p:spPr>
            <a:xfrm>
              <a:off x="5206400" y="1463600"/>
              <a:ext cx="250800" cy="105675"/>
            </a:xfrm>
            <a:custGeom>
              <a:avLst/>
              <a:gdLst/>
              <a:ahLst/>
              <a:cxnLst/>
              <a:rect l="l" t="t" r="r" b="b"/>
              <a:pathLst>
                <a:path w="10032" h="4227" extrusionOk="0">
                  <a:moveTo>
                    <a:pt x="968" y="1"/>
                  </a:moveTo>
                  <a:lnTo>
                    <a:pt x="1" y="4227"/>
                  </a:lnTo>
                  <a:lnTo>
                    <a:pt x="9548" y="4227"/>
                  </a:lnTo>
                  <a:lnTo>
                    <a:pt x="10031" y="2088"/>
                  </a:lnTo>
                  <a:lnTo>
                    <a:pt x="968" y="1"/>
                  </a:lnTo>
                  <a:close/>
                </a:path>
              </a:pathLst>
            </a:custGeom>
            <a:solidFill>
              <a:srgbClr val="4679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124401547"/>
      </p:ext>
    </p:extLst>
  </p:cSld>
  <p:clrMapOvr>
    <a:masterClrMapping/>
  </p:clrMapOvr>
  <p:transition advTm="2769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6"/>
          <p:cNvSpPr txBox="1">
            <a:spLocks noGrp="1"/>
          </p:cNvSpPr>
          <p:nvPr>
            <p:ph type="title"/>
          </p:nvPr>
        </p:nvSpPr>
        <p:spPr>
          <a:xfrm>
            <a:off x="467544" y="123478"/>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omic Sans MS" panose="030F0702030302020204" pitchFamily="66" charset="0"/>
              </a:rPr>
              <a:t>Exception words</a:t>
            </a:r>
            <a:endParaRPr dirty="0">
              <a:latin typeface="Comic Sans MS" panose="030F0702030302020204" pitchFamily="66" charset="0"/>
            </a:endParaRPr>
          </a:p>
        </p:txBody>
      </p:sp>
      <p:grpSp>
        <p:nvGrpSpPr>
          <p:cNvPr id="224" name="Google Shape;224;p16"/>
          <p:cNvGrpSpPr/>
          <p:nvPr/>
        </p:nvGrpSpPr>
        <p:grpSpPr>
          <a:xfrm flipH="1">
            <a:off x="7488547" y="3754514"/>
            <a:ext cx="1655447" cy="1388992"/>
            <a:chOff x="238125" y="1879850"/>
            <a:chExt cx="1399600" cy="1174325"/>
          </a:xfrm>
        </p:grpSpPr>
        <p:sp>
          <p:nvSpPr>
            <p:cNvPr id="225" name="Google Shape;225;p16"/>
            <p:cNvSpPr/>
            <p:nvPr/>
          </p:nvSpPr>
          <p:spPr>
            <a:xfrm>
              <a:off x="352675" y="2352125"/>
              <a:ext cx="68125" cy="190950"/>
            </a:xfrm>
            <a:custGeom>
              <a:avLst/>
              <a:gdLst/>
              <a:ahLst/>
              <a:cxnLst/>
              <a:rect l="l" t="t" r="r" b="b"/>
              <a:pathLst>
                <a:path w="2725" h="7638" extrusionOk="0">
                  <a:moveTo>
                    <a:pt x="2725" y="0"/>
                  </a:moveTo>
                  <a:lnTo>
                    <a:pt x="2190" y="26"/>
                  </a:lnTo>
                  <a:lnTo>
                    <a:pt x="1197" y="433"/>
                  </a:lnTo>
                  <a:lnTo>
                    <a:pt x="459" y="1197"/>
                  </a:lnTo>
                  <a:lnTo>
                    <a:pt x="52" y="2164"/>
                  </a:lnTo>
                  <a:lnTo>
                    <a:pt x="1" y="2724"/>
                  </a:lnTo>
                  <a:lnTo>
                    <a:pt x="1" y="4914"/>
                  </a:lnTo>
                  <a:lnTo>
                    <a:pt x="52" y="5448"/>
                  </a:lnTo>
                  <a:lnTo>
                    <a:pt x="459" y="6441"/>
                  </a:lnTo>
                  <a:lnTo>
                    <a:pt x="1197" y="7180"/>
                  </a:lnTo>
                  <a:lnTo>
                    <a:pt x="2190" y="7587"/>
                  </a:lnTo>
                  <a:lnTo>
                    <a:pt x="2725" y="7638"/>
                  </a:lnTo>
                  <a:lnTo>
                    <a:pt x="2725"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6"/>
            <p:cNvSpPr/>
            <p:nvPr/>
          </p:nvSpPr>
          <p:spPr>
            <a:xfrm>
              <a:off x="1097350" y="2352125"/>
              <a:ext cx="68125" cy="190950"/>
            </a:xfrm>
            <a:custGeom>
              <a:avLst/>
              <a:gdLst/>
              <a:ahLst/>
              <a:cxnLst/>
              <a:rect l="l" t="t" r="r" b="b"/>
              <a:pathLst>
                <a:path w="2725" h="7638" extrusionOk="0">
                  <a:moveTo>
                    <a:pt x="0" y="0"/>
                  </a:moveTo>
                  <a:lnTo>
                    <a:pt x="0" y="7638"/>
                  </a:lnTo>
                  <a:lnTo>
                    <a:pt x="561" y="7587"/>
                  </a:lnTo>
                  <a:lnTo>
                    <a:pt x="1553" y="7180"/>
                  </a:lnTo>
                  <a:lnTo>
                    <a:pt x="2292" y="6441"/>
                  </a:lnTo>
                  <a:lnTo>
                    <a:pt x="2699" y="5448"/>
                  </a:lnTo>
                  <a:lnTo>
                    <a:pt x="2725" y="4914"/>
                  </a:lnTo>
                  <a:lnTo>
                    <a:pt x="2725" y="2724"/>
                  </a:lnTo>
                  <a:lnTo>
                    <a:pt x="2699" y="2164"/>
                  </a:lnTo>
                  <a:lnTo>
                    <a:pt x="2292" y="1197"/>
                  </a:lnTo>
                  <a:lnTo>
                    <a:pt x="1553" y="433"/>
                  </a:lnTo>
                  <a:lnTo>
                    <a:pt x="561" y="26"/>
                  </a:lnTo>
                  <a:lnTo>
                    <a:pt x="0"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6"/>
            <p:cNvSpPr/>
            <p:nvPr/>
          </p:nvSpPr>
          <p:spPr>
            <a:xfrm>
              <a:off x="654375" y="2740375"/>
              <a:ext cx="210675" cy="263525"/>
            </a:xfrm>
            <a:custGeom>
              <a:avLst/>
              <a:gdLst/>
              <a:ahLst/>
              <a:cxnLst/>
              <a:rect l="l" t="t" r="r" b="b"/>
              <a:pathLst>
                <a:path w="8427" h="10541" extrusionOk="0">
                  <a:moveTo>
                    <a:pt x="0" y="0"/>
                  </a:moveTo>
                  <a:lnTo>
                    <a:pt x="0" y="10540"/>
                  </a:lnTo>
                  <a:lnTo>
                    <a:pt x="8427" y="10540"/>
                  </a:lnTo>
                  <a:lnTo>
                    <a:pt x="8427"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6"/>
            <p:cNvSpPr/>
            <p:nvPr/>
          </p:nvSpPr>
          <p:spPr>
            <a:xfrm>
              <a:off x="408675" y="1924400"/>
              <a:ext cx="701425" cy="875825"/>
            </a:xfrm>
            <a:custGeom>
              <a:avLst/>
              <a:gdLst/>
              <a:ahLst/>
              <a:cxnLst/>
              <a:rect l="l" t="t" r="r" b="b"/>
              <a:pathLst>
                <a:path w="28057" h="35033" extrusionOk="0">
                  <a:moveTo>
                    <a:pt x="14029" y="1"/>
                  </a:moveTo>
                  <a:lnTo>
                    <a:pt x="13290" y="26"/>
                  </a:lnTo>
                  <a:lnTo>
                    <a:pt x="11890" y="179"/>
                  </a:lnTo>
                  <a:lnTo>
                    <a:pt x="10515" y="459"/>
                  </a:lnTo>
                  <a:lnTo>
                    <a:pt x="9192" y="867"/>
                  </a:lnTo>
                  <a:lnTo>
                    <a:pt x="7944" y="1401"/>
                  </a:lnTo>
                  <a:lnTo>
                    <a:pt x="6748" y="2038"/>
                  </a:lnTo>
                  <a:lnTo>
                    <a:pt x="5627" y="2801"/>
                  </a:lnTo>
                  <a:lnTo>
                    <a:pt x="4584" y="3642"/>
                  </a:lnTo>
                  <a:lnTo>
                    <a:pt x="3642" y="4609"/>
                  </a:lnTo>
                  <a:lnTo>
                    <a:pt x="2776" y="5653"/>
                  </a:lnTo>
                  <a:lnTo>
                    <a:pt x="2038" y="6773"/>
                  </a:lnTo>
                  <a:lnTo>
                    <a:pt x="1376" y="7944"/>
                  </a:lnTo>
                  <a:lnTo>
                    <a:pt x="841" y="9217"/>
                  </a:lnTo>
                  <a:lnTo>
                    <a:pt x="434" y="10541"/>
                  </a:lnTo>
                  <a:lnTo>
                    <a:pt x="154" y="11890"/>
                  </a:lnTo>
                  <a:lnTo>
                    <a:pt x="1" y="13316"/>
                  </a:lnTo>
                  <a:lnTo>
                    <a:pt x="1" y="14029"/>
                  </a:lnTo>
                  <a:lnTo>
                    <a:pt x="1" y="21004"/>
                  </a:lnTo>
                  <a:lnTo>
                    <a:pt x="1" y="21743"/>
                  </a:lnTo>
                  <a:lnTo>
                    <a:pt x="154" y="23143"/>
                  </a:lnTo>
                  <a:lnTo>
                    <a:pt x="434" y="24518"/>
                  </a:lnTo>
                  <a:lnTo>
                    <a:pt x="841" y="25842"/>
                  </a:lnTo>
                  <a:lnTo>
                    <a:pt x="1376" y="27089"/>
                  </a:lnTo>
                  <a:lnTo>
                    <a:pt x="2038" y="28286"/>
                  </a:lnTo>
                  <a:lnTo>
                    <a:pt x="2776" y="29406"/>
                  </a:lnTo>
                  <a:lnTo>
                    <a:pt x="3642" y="30450"/>
                  </a:lnTo>
                  <a:lnTo>
                    <a:pt x="4584" y="31392"/>
                  </a:lnTo>
                  <a:lnTo>
                    <a:pt x="5627" y="32257"/>
                  </a:lnTo>
                  <a:lnTo>
                    <a:pt x="6748" y="33021"/>
                  </a:lnTo>
                  <a:lnTo>
                    <a:pt x="7944" y="33657"/>
                  </a:lnTo>
                  <a:lnTo>
                    <a:pt x="9192" y="34192"/>
                  </a:lnTo>
                  <a:lnTo>
                    <a:pt x="10515" y="34599"/>
                  </a:lnTo>
                  <a:lnTo>
                    <a:pt x="11890" y="34879"/>
                  </a:lnTo>
                  <a:lnTo>
                    <a:pt x="13290" y="35032"/>
                  </a:lnTo>
                  <a:lnTo>
                    <a:pt x="14742" y="35032"/>
                  </a:lnTo>
                  <a:lnTo>
                    <a:pt x="16167" y="34879"/>
                  </a:lnTo>
                  <a:lnTo>
                    <a:pt x="17542" y="34599"/>
                  </a:lnTo>
                  <a:lnTo>
                    <a:pt x="18841" y="34192"/>
                  </a:lnTo>
                  <a:lnTo>
                    <a:pt x="20113" y="33657"/>
                  </a:lnTo>
                  <a:lnTo>
                    <a:pt x="21310" y="33021"/>
                  </a:lnTo>
                  <a:lnTo>
                    <a:pt x="22430" y="32257"/>
                  </a:lnTo>
                  <a:lnTo>
                    <a:pt x="23449" y="31392"/>
                  </a:lnTo>
                  <a:lnTo>
                    <a:pt x="24416" y="30450"/>
                  </a:lnTo>
                  <a:lnTo>
                    <a:pt x="25282" y="29406"/>
                  </a:lnTo>
                  <a:lnTo>
                    <a:pt x="26020" y="28286"/>
                  </a:lnTo>
                  <a:lnTo>
                    <a:pt x="26682" y="27089"/>
                  </a:lnTo>
                  <a:lnTo>
                    <a:pt x="27216" y="25842"/>
                  </a:lnTo>
                  <a:lnTo>
                    <a:pt x="27624" y="24518"/>
                  </a:lnTo>
                  <a:lnTo>
                    <a:pt x="27904" y="23143"/>
                  </a:lnTo>
                  <a:lnTo>
                    <a:pt x="28031" y="21743"/>
                  </a:lnTo>
                  <a:lnTo>
                    <a:pt x="28057" y="21004"/>
                  </a:lnTo>
                  <a:lnTo>
                    <a:pt x="28057" y="14029"/>
                  </a:lnTo>
                  <a:lnTo>
                    <a:pt x="28031" y="13316"/>
                  </a:lnTo>
                  <a:lnTo>
                    <a:pt x="27904" y="11890"/>
                  </a:lnTo>
                  <a:lnTo>
                    <a:pt x="27624" y="10541"/>
                  </a:lnTo>
                  <a:lnTo>
                    <a:pt x="27216" y="9217"/>
                  </a:lnTo>
                  <a:lnTo>
                    <a:pt x="26682" y="7944"/>
                  </a:lnTo>
                  <a:lnTo>
                    <a:pt x="26020" y="6773"/>
                  </a:lnTo>
                  <a:lnTo>
                    <a:pt x="25282" y="5653"/>
                  </a:lnTo>
                  <a:lnTo>
                    <a:pt x="24416" y="4609"/>
                  </a:lnTo>
                  <a:lnTo>
                    <a:pt x="23449" y="3642"/>
                  </a:lnTo>
                  <a:lnTo>
                    <a:pt x="22430" y="2801"/>
                  </a:lnTo>
                  <a:lnTo>
                    <a:pt x="21310" y="2038"/>
                  </a:lnTo>
                  <a:lnTo>
                    <a:pt x="20113" y="1401"/>
                  </a:lnTo>
                  <a:lnTo>
                    <a:pt x="18841" y="867"/>
                  </a:lnTo>
                  <a:lnTo>
                    <a:pt x="17542" y="459"/>
                  </a:lnTo>
                  <a:lnTo>
                    <a:pt x="16167" y="179"/>
                  </a:lnTo>
                  <a:lnTo>
                    <a:pt x="14742" y="26"/>
                  </a:lnTo>
                  <a:lnTo>
                    <a:pt x="14029"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6"/>
            <p:cNvSpPr/>
            <p:nvPr/>
          </p:nvSpPr>
          <p:spPr>
            <a:xfrm>
              <a:off x="533425" y="2418300"/>
              <a:ext cx="91050" cy="91050"/>
            </a:xfrm>
            <a:custGeom>
              <a:avLst/>
              <a:gdLst/>
              <a:ahLst/>
              <a:cxnLst/>
              <a:rect l="l" t="t" r="r" b="b"/>
              <a:pathLst>
                <a:path w="3642" h="3642" extrusionOk="0">
                  <a:moveTo>
                    <a:pt x="1834" y="1"/>
                  </a:moveTo>
                  <a:lnTo>
                    <a:pt x="1452" y="26"/>
                  </a:lnTo>
                  <a:lnTo>
                    <a:pt x="790" y="306"/>
                  </a:lnTo>
                  <a:lnTo>
                    <a:pt x="306" y="790"/>
                  </a:lnTo>
                  <a:lnTo>
                    <a:pt x="26" y="1452"/>
                  </a:lnTo>
                  <a:lnTo>
                    <a:pt x="1" y="1809"/>
                  </a:lnTo>
                  <a:lnTo>
                    <a:pt x="26" y="2190"/>
                  </a:lnTo>
                  <a:lnTo>
                    <a:pt x="306" y="2827"/>
                  </a:lnTo>
                  <a:lnTo>
                    <a:pt x="790" y="3336"/>
                  </a:lnTo>
                  <a:lnTo>
                    <a:pt x="1452" y="3616"/>
                  </a:lnTo>
                  <a:lnTo>
                    <a:pt x="1834" y="3642"/>
                  </a:lnTo>
                  <a:lnTo>
                    <a:pt x="2190" y="3616"/>
                  </a:lnTo>
                  <a:lnTo>
                    <a:pt x="2852" y="3336"/>
                  </a:lnTo>
                  <a:lnTo>
                    <a:pt x="3336" y="2827"/>
                  </a:lnTo>
                  <a:lnTo>
                    <a:pt x="3616" y="2190"/>
                  </a:lnTo>
                  <a:lnTo>
                    <a:pt x="3642" y="1809"/>
                  </a:lnTo>
                  <a:lnTo>
                    <a:pt x="3616" y="1452"/>
                  </a:lnTo>
                  <a:lnTo>
                    <a:pt x="3336" y="790"/>
                  </a:lnTo>
                  <a:lnTo>
                    <a:pt x="2852" y="306"/>
                  </a:lnTo>
                  <a:lnTo>
                    <a:pt x="2190" y="26"/>
                  </a:lnTo>
                  <a:lnTo>
                    <a:pt x="1834"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6"/>
            <p:cNvSpPr/>
            <p:nvPr/>
          </p:nvSpPr>
          <p:spPr>
            <a:xfrm>
              <a:off x="894325" y="2418300"/>
              <a:ext cx="91025" cy="91050"/>
            </a:xfrm>
            <a:custGeom>
              <a:avLst/>
              <a:gdLst/>
              <a:ahLst/>
              <a:cxnLst/>
              <a:rect l="l" t="t" r="r" b="b"/>
              <a:pathLst>
                <a:path w="3641" h="3642" extrusionOk="0">
                  <a:moveTo>
                    <a:pt x="1808" y="1"/>
                  </a:moveTo>
                  <a:lnTo>
                    <a:pt x="1451" y="26"/>
                  </a:lnTo>
                  <a:lnTo>
                    <a:pt x="789" y="306"/>
                  </a:lnTo>
                  <a:lnTo>
                    <a:pt x="306" y="790"/>
                  </a:lnTo>
                  <a:lnTo>
                    <a:pt x="26" y="1452"/>
                  </a:lnTo>
                  <a:lnTo>
                    <a:pt x="0" y="1809"/>
                  </a:lnTo>
                  <a:lnTo>
                    <a:pt x="26" y="2190"/>
                  </a:lnTo>
                  <a:lnTo>
                    <a:pt x="306" y="2827"/>
                  </a:lnTo>
                  <a:lnTo>
                    <a:pt x="789" y="3336"/>
                  </a:lnTo>
                  <a:lnTo>
                    <a:pt x="1451" y="3616"/>
                  </a:lnTo>
                  <a:lnTo>
                    <a:pt x="1808" y="3642"/>
                  </a:lnTo>
                  <a:lnTo>
                    <a:pt x="2190" y="3616"/>
                  </a:lnTo>
                  <a:lnTo>
                    <a:pt x="2826" y="3336"/>
                  </a:lnTo>
                  <a:lnTo>
                    <a:pt x="3335" y="2827"/>
                  </a:lnTo>
                  <a:lnTo>
                    <a:pt x="3615" y="2190"/>
                  </a:lnTo>
                  <a:lnTo>
                    <a:pt x="3641" y="1809"/>
                  </a:lnTo>
                  <a:lnTo>
                    <a:pt x="3615" y="1452"/>
                  </a:lnTo>
                  <a:lnTo>
                    <a:pt x="3335" y="790"/>
                  </a:lnTo>
                  <a:lnTo>
                    <a:pt x="2826" y="306"/>
                  </a:lnTo>
                  <a:lnTo>
                    <a:pt x="2190" y="26"/>
                  </a:lnTo>
                  <a:lnTo>
                    <a:pt x="1808"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6"/>
            <p:cNvSpPr/>
            <p:nvPr/>
          </p:nvSpPr>
          <p:spPr>
            <a:xfrm>
              <a:off x="238125" y="2844100"/>
              <a:ext cx="1042550" cy="210075"/>
            </a:xfrm>
            <a:custGeom>
              <a:avLst/>
              <a:gdLst/>
              <a:ahLst/>
              <a:cxnLst/>
              <a:rect l="l" t="t" r="r" b="b"/>
              <a:pathLst>
                <a:path w="41702" h="8403" extrusionOk="0">
                  <a:moveTo>
                    <a:pt x="16625" y="1"/>
                  </a:moveTo>
                  <a:lnTo>
                    <a:pt x="12297" y="154"/>
                  </a:lnTo>
                  <a:lnTo>
                    <a:pt x="11176" y="179"/>
                  </a:lnTo>
                  <a:lnTo>
                    <a:pt x="9140" y="485"/>
                  </a:lnTo>
                  <a:lnTo>
                    <a:pt x="7307" y="1070"/>
                  </a:lnTo>
                  <a:lnTo>
                    <a:pt x="5677" y="1910"/>
                  </a:lnTo>
                  <a:lnTo>
                    <a:pt x="4226" y="3005"/>
                  </a:lnTo>
                  <a:lnTo>
                    <a:pt x="2902" y="4303"/>
                  </a:lnTo>
                  <a:lnTo>
                    <a:pt x="1680" y="5805"/>
                  </a:lnTo>
                  <a:lnTo>
                    <a:pt x="560" y="7486"/>
                  </a:lnTo>
                  <a:lnTo>
                    <a:pt x="0" y="8402"/>
                  </a:lnTo>
                  <a:lnTo>
                    <a:pt x="41702" y="8402"/>
                  </a:lnTo>
                  <a:lnTo>
                    <a:pt x="41141" y="7486"/>
                  </a:lnTo>
                  <a:lnTo>
                    <a:pt x="39996" y="5805"/>
                  </a:lnTo>
                  <a:lnTo>
                    <a:pt x="38799" y="4303"/>
                  </a:lnTo>
                  <a:lnTo>
                    <a:pt x="37475" y="3005"/>
                  </a:lnTo>
                  <a:lnTo>
                    <a:pt x="36024" y="1910"/>
                  </a:lnTo>
                  <a:lnTo>
                    <a:pt x="34395" y="1070"/>
                  </a:lnTo>
                  <a:lnTo>
                    <a:pt x="32562" y="485"/>
                  </a:lnTo>
                  <a:lnTo>
                    <a:pt x="30525" y="179"/>
                  </a:lnTo>
                  <a:lnTo>
                    <a:pt x="29380" y="154"/>
                  </a:lnTo>
                  <a:lnTo>
                    <a:pt x="25051" y="1"/>
                  </a:lnTo>
                  <a:lnTo>
                    <a:pt x="25051" y="434"/>
                  </a:lnTo>
                  <a:lnTo>
                    <a:pt x="24873" y="1248"/>
                  </a:lnTo>
                  <a:lnTo>
                    <a:pt x="24568" y="2012"/>
                  </a:lnTo>
                  <a:lnTo>
                    <a:pt x="24110" y="2674"/>
                  </a:lnTo>
                  <a:lnTo>
                    <a:pt x="23524" y="3260"/>
                  </a:lnTo>
                  <a:lnTo>
                    <a:pt x="22862" y="3718"/>
                  </a:lnTo>
                  <a:lnTo>
                    <a:pt x="22098" y="4023"/>
                  </a:lnTo>
                  <a:lnTo>
                    <a:pt x="21284" y="4202"/>
                  </a:lnTo>
                  <a:lnTo>
                    <a:pt x="20418" y="4202"/>
                  </a:lnTo>
                  <a:lnTo>
                    <a:pt x="19603" y="4023"/>
                  </a:lnTo>
                  <a:lnTo>
                    <a:pt x="18840" y="3718"/>
                  </a:lnTo>
                  <a:lnTo>
                    <a:pt x="18178" y="3260"/>
                  </a:lnTo>
                  <a:lnTo>
                    <a:pt x="17592" y="2674"/>
                  </a:lnTo>
                  <a:lnTo>
                    <a:pt x="17134" y="2012"/>
                  </a:lnTo>
                  <a:lnTo>
                    <a:pt x="16828" y="1248"/>
                  </a:lnTo>
                  <a:lnTo>
                    <a:pt x="16650" y="434"/>
                  </a:lnTo>
                  <a:lnTo>
                    <a:pt x="16625" y="1"/>
                  </a:lnTo>
                  <a:close/>
                </a:path>
              </a:pathLst>
            </a:custGeom>
            <a:solidFill>
              <a:srgbClr val="F0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6"/>
            <p:cNvSpPr/>
            <p:nvPr/>
          </p:nvSpPr>
          <p:spPr>
            <a:xfrm>
              <a:off x="614900" y="2844100"/>
              <a:ext cx="288975" cy="149600"/>
            </a:xfrm>
            <a:custGeom>
              <a:avLst/>
              <a:gdLst/>
              <a:ahLst/>
              <a:cxnLst/>
              <a:rect l="l" t="t" r="r" b="b"/>
              <a:pathLst>
                <a:path w="11559" h="5984" extrusionOk="0">
                  <a:moveTo>
                    <a:pt x="1554" y="1"/>
                  </a:moveTo>
                  <a:lnTo>
                    <a:pt x="1" y="52"/>
                  </a:lnTo>
                  <a:lnTo>
                    <a:pt x="1" y="128"/>
                  </a:lnTo>
                  <a:lnTo>
                    <a:pt x="1" y="205"/>
                  </a:lnTo>
                  <a:lnTo>
                    <a:pt x="26" y="790"/>
                  </a:lnTo>
                  <a:lnTo>
                    <a:pt x="255" y="1910"/>
                  </a:lnTo>
                  <a:lnTo>
                    <a:pt x="688" y="2954"/>
                  </a:lnTo>
                  <a:lnTo>
                    <a:pt x="1324" y="3871"/>
                  </a:lnTo>
                  <a:lnTo>
                    <a:pt x="2088" y="4660"/>
                  </a:lnTo>
                  <a:lnTo>
                    <a:pt x="3030" y="5296"/>
                  </a:lnTo>
                  <a:lnTo>
                    <a:pt x="4049" y="5729"/>
                  </a:lnTo>
                  <a:lnTo>
                    <a:pt x="5194" y="5958"/>
                  </a:lnTo>
                  <a:lnTo>
                    <a:pt x="5780" y="5984"/>
                  </a:lnTo>
                  <a:lnTo>
                    <a:pt x="6365" y="5958"/>
                  </a:lnTo>
                  <a:lnTo>
                    <a:pt x="7486" y="5729"/>
                  </a:lnTo>
                  <a:lnTo>
                    <a:pt x="8529" y="5296"/>
                  </a:lnTo>
                  <a:lnTo>
                    <a:pt x="9446" y="4660"/>
                  </a:lnTo>
                  <a:lnTo>
                    <a:pt x="10235" y="3871"/>
                  </a:lnTo>
                  <a:lnTo>
                    <a:pt x="10872" y="2954"/>
                  </a:lnTo>
                  <a:lnTo>
                    <a:pt x="11304" y="1910"/>
                  </a:lnTo>
                  <a:lnTo>
                    <a:pt x="11533" y="790"/>
                  </a:lnTo>
                  <a:lnTo>
                    <a:pt x="11559" y="205"/>
                  </a:lnTo>
                  <a:lnTo>
                    <a:pt x="11559" y="128"/>
                  </a:lnTo>
                  <a:lnTo>
                    <a:pt x="11533" y="52"/>
                  </a:lnTo>
                  <a:lnTo>
                    <a:pt x="9980" y="1"/>
                  </a:lnTo>
                  <a:lnTo>
                    <a:pt x="9980" y="434"/>
                  </a:lnTo>
                  <a:lnTo>
                    <a:pt x="9802" y="1248"/>
                  </a:lnTo>
                  <a:lnTo>
                    <a:pt x="9497" y="2012"/>
                  </a:lnTo>
                  <a:lnTo>
                    <a:pt x="9039" y="2674"/>
                  </a:lnTo>
                  <a:lnTo>
                    <a:pt x="8453" y="3260"/>
                  </a:lnTo>
                  <a:lnTo>
                    <a:pt x="7791" y="3718"/>
                  </a:lnTo>
                  <a:lnTo>
                    <a:pt x="7027" y="4023"/>
                  </a:lnTo>
                  <a:lnTo>
                    <a:pt x="6213" y="4202"/>
                  </a:lnTo>
                  <a:lnTo>
                    <a:pt x="5347" y="4202"/>
                  </a:lnTo>
                  <a:lnTo>
                    <a:pt x="4532" y="4023"/>
                  </a:lnTo>
                  <a:lnTo>
                    <a:pt x="3769" y="3718"/>
                  </a:lnTo>
                  <a:lnTo>
                    <a:pt x="3107" y="3260"/>
                  </a:lnTo>
                  <a:lnTo>
                    <a:pt x="2521" y="2674"/>
                  </a:lnTo>
                  <a:lnTo>
                    <a:pt x="2063" y="2012"/>
                  </a:lnTo>
                  <a:lnTo>
                    <a:pt x="1757" y="1248"/>
                  </a:lnTo>
                  <a:lnTo>
                    <a:pt x="1579" y="434"/>
                  </a:lnTo>
                  <a:lnTo>
                    <a:pt x="1554"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6"/>
            <p:cNvSpPr/>
            <p:nvPr/>
          </p:nvSpPr>
          <p:spPr>
            <a:xfrm>
              <a:off x="716100" y="2459675"/>
              <a:ext cx="82775" cy="119700"/>
            </a:xfrm>
            <a:custGeom>
              <a:avLst/>
              <a:gdLst/>
              <a:ahLst/>
              <a:cxnLst/>
              <a:rect l="l" t="t" r="r" b="b"/>
              <a:pathLst>
                <a:path w="3311" h="4788" extrusionOk="0">
                  <a:moveTo>
                    <a:pt x="1554" y="1"/>
                  </a:moveTo>
                  <a:lnTo>
                    <a:pt x="1375" y="306"/>
                  </a:lnTo>
                  <a:lnTo>
                    <a:pt x="1299" y="586"/>
                  </a:lnTo>
                  <a:lnTo>
                    <a:pt x="26" y="4252"/>
                  </a:lnTo>
                  <a:lnTo>
                    <a:pt x="1" y="4303"/>
                  </a:lnTo>
                  <a:lnTo>
                    <a:pt x="1" y="4354"/>
                  </a:lnTo>
                  <a:lnTo>
                    <a:pt x="408" y="4558"/>
                  </a:lnTo>
                  <a:lnTo>
                    <a:pt x="1223" y="4787"/>
                  </a:lnTo>
                  <a:lnTo>
                    <a:pt x="2063" y="4787"/>
                  </a:lnTo>
                  <a:lnTo>
                    <a:pt x="2903" y="4558"/>
                  </a:lnTo>
                  <a:lnTo>
                    <a:pt x="3310" y="4354"/>
                  </a:lnTo>
                  <a:lnTo>
                    <a:pt x="3310" y="4303"/>
                  </a:lnTo>
                  <a:lnTo>
                    <a:pt x="3285" y="4252"/>
                  </a:lnTo>
                  <a:lnTo>
                    <a:pt x="2012" y="586"/>
                  </a:lnTo>
                  <a:lnTo>
                    <a:pt x="1935" y="306"/>
                  </a:lnTo>
                  <a:lnTo>
                    <a:pt x="1757" y="1"/>
                  </a:lnTo>
                  <a:close/>
                </a:path>
              </a:pathLst>
            </a:custGeom>
            <a:solidFill>
              <a:srgbClr val="FDE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6"/>
            <p:cNvSpPr/>
            <p:nvPr/>
          </p:nvSpPr>
          <p:spPr>
            <a:xfrm>
              <a:off x="716100" y="2568525"/>
              <a:ext cx="82775" cy="38200"/>
            </a:xfrm>
            <a:custGeom>
              <a:avLst/>
              <a:gdLst/>
              <a:ahLst/>
              <a:cxnLst/>
              <a:rect l="l" t="t" r="r" b="b"/>
              <a:pathLst>
                <a:path w="3311" h="1528" extrusionOk="0">
                  <a:moveTo>
                    <a:pt x="1" y="0"/>
                  </a:moveTo>
                  <a:lnTo>
                    <a:pt x="1" y="306"/>
                  </a:lnTo>
                  <a:lnTo>
                    <a:pt x="281" y="840"/>
                  </a:lnTo>
                  <a:lnTo>
                    <a:pt x="764" y="1273"/>
                  </a:lnTo>
                  <a:lnTo>
                    <a:pt x="1299" y="1502"/>
                  </a:lnTo>
                  <a:lnTo>
                    <a:pt x="1528" y="1528"/>
                  </a:lnTo>
                  <a:lnTo>
                    <a:pt x="1783" y="1528"/>
                  </a:lnTo>
                  <a:lnTo>
                    <a:pt x="2012" y="1502"/>
                  </a:lnTo>
                  <a:lnTo>
                    <a:pt x="2546" y="1273"/>
                  </a:lnTo>
                  <a:lnTo>
                    <a:pt x="3030" y="840"/>
                  </a:lnTo>
                  <a:lnTo>
                    <a:pt x="3310" y="306"/>
                  </a:lnTo>
                  <a:lnTo>
                    <a:pt x="3310" y="0"/>
                  </a:lnTo>
                  <a:lnTo>
                    <a:pt x="2903" y="204"/>
                  </a:lnTo>
                  <a:lnTo>
                    <a:pt x="2063" y="433"/>
                  </a:lnTo>
                  <a:lnTo>
                    <a:pt x="1223" y="433"/>
                  </a:lnTo>
                  <a:lnTo>
                    <a:pt x="408" y="204"/>
                  </a:lnTo>
                  <a:lnTo>
                    <a:pt x="1"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6"/>
            <p:cNvSpPr/>
            <p:nvPr/>
          </p:nvSpPr>
          <p:spPr>
            <a:xfrm>
              <a:off x="552525" y="2434225"/>
              <a:ext cx="26750" cy="26750"/>
            </a:xfrm>
            <a:custGeom>
              <a:avLst/>
              <a:gdLst/>
              <a:ahLst/>
              <a:cxnLst/>
              <a:rect l="l" t="t" r="r" b="b"/>
              <a:pathLst>
                <a:path w="1070" h="1070" extrusionOk="0">
                  <a:moveTo>
                    <a:pt x="535" y="0"/>
                  </a:moveTo>
                  <a:lnTo>
                    <a:pt x="306" y="26"/>
                  </a:lnTo>
                  <a:lnTo>
                    <a:pt x="26" y="306"/>
                  </a:lnTo>
                  <a:lnTo>
                    <a:pt x="1" y="535"/>
                  </a:lnTo>
                  <a:lnTo>
                    <a:pt x="26" y="739"/>
                  </a:lnTo>
                  <a:lnTo>
                    <a:pt x="306" y="1019"/>
                  </a:lnTo>
                  <a:lnTo>
                    <a:pt x="535" y="1070"/>
                  </a:lnTo>
                  <a:lnTo>
                    <a:pt x="739" y="1019"/>
                  </a:lnTo>
                  <a:lnTo>
                    <a:pt x="1019" y="739"/>
                  </a:lnTo>
                  <a:lnTo>
                    <a:pt x="1070" y="535"/>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6"/>
            <p:cNvSpPr/>
            <p:nvPr/>
          </p:nvSpPr>
          <p:spPr>
            <a:xfrm>
              <a:off x="913400" y="2434225"/>
              <a:ext cx="26125" cy="26750"/>
            </a:xfrm>
            <a:custGeom>
              <a:avLst/>
              <a:gdLst/>
              <a:ahLst/>
              <a:cxnLst/>
              <a:rect l="l" t="t" r="r" b="b"/>
              <a:pathLst>
                <a:path w="1045" h="1070" extrusionOk="0">
                  <a:moveTo>
                    <a:pt x="510" y="0"/>
                  </a:moveTo>
                  <a:lnTo>
                    <a:pt x="306" y="26"/>
                  </a:lnTo>
                  <a:lnTo>
                    <a:pt x="26" y="306"/>
                  </a:lnTo>
                  <a:lnTo>
                    <a:pt x="1" y="535"/>
                  </a:lnTo>
                  <a:lnTo>
                    <a:pt x="26" y="739"/>
                  </a:lnTo>
                  <a:lnTo>
                    <a:pt x="306" y="1019"/>
                  </a:lnTo>
                  <a:lnTo>
                    <a:pt x="510" y="1070"/>
                  </a:lnTo>
                  <a:lnTo>
                    <a:pt x="739" y="1019"/>
                  </a:lnTo>
                  <a:lnTo>
                    <a:pt x="1019" y="739"/>
                  </a:lnTo>
                  <a:lnTo>
                    <a:pt x="1045" y="535"/>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6"/>
            <p:cNvSpPr/>
            <p:nvPr/>
          </p:nvSpPr>
          <p:spPr>
            <a:xfrm>
              <a:off x="506075" y="2522700"/>
              <a:ext cx="145775" cy="68750"/>
            </a:xfrm>
            <a:custGeom>
              <a:avLst/>
              <a:gdLst/>
              <a:ahLst/>
              <a:cxnLst/>
              <a:rect l="l" t="t" r="r" b="b"/>
              <a:pathLst>
                <a:path w="5831" h="2750" extrusionOk="0">
                  <a:moveTo>
                    <a:pt x="1375" y="0"/>
                  </a:moveTo>
                  <a:lnTo>
                    <a:pt x="1095" y="26"/>
                  </a:lnTo>
                  <a:lnTo>
                    <a:pt x="586" y="229"/>
                  </a:lnTo>
                  <a:lnTo>
                    <a:pt x="229" y="586"/>
                  </a:lnTo>
                  <a:lnTo>
                    <a:pt x="26" y="1095"/>
                  </a:lnTo>
                  <a:lnTo>
                    <a:pt x="0" y="1375"/>
                  </a:lnTo>
                  <a:lnTo>
                    <a:pt x="26" y="1655"/>
                  </a:lnTo>
                  <a:lnTo>
                    <a:pt x="229" y="2139"/>
                  </a:lnTo>
                  <a:lnTo>
                    <a:pt x="586" y="2521"/>
                  </a:lnTo>
                  <a:lnTo>
                    <a:pt x="1095" y="2724"/>
                  </a:lnTo>
                  <a:lnTo>
                    <a:pt x="1375" y="2750"/>
                  </a:lnTo>
                  <a:lnTo>
                    <a:pt x="4455" y="2750"/>
                  </a:lnTo>
                  <a:lnTo>
                    <a:pt x="4736" y="2724"/>
                  </a:lnTo>
                  <a:lnTo>
                    <a:pt x="5245" y="2521"/>
                  </a:lnTo>
                  <a:lnTo>
                    <a:pt x="5601" y="2139"/>
                  </a:lnTo>
                  <a:lnTo>
                    <a:pt x="5805" y="1655"/>
                  </a:lnTo>
                  <a:lnTo>
                    <a:pt x="5830" y="1375"/>
                  </a:lnTo>
                  <a:lnTo>
                    <a:pt x="5805" y="1095"/>
                  </a:lnTo>
                  <a:lnTo>
                    <a:pt x="5601" y="586"/>
                  </a:lnTo>
                  <a:lnTo>
                    <a:pt x="5245" y="229"/>
                  </a:lnTo>
                  <a:lnTo>
                    <a:pt x="4736" y="26"/>
                  </a:lnTo>
                  <a:lnTo>
                    <a:pt x="4455"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6"/>
            <p:cNvSpPr/>
            <p:nvPr/>
          </p:nvSpPr>
          <p:spPr>
            <a:xfrm>
              <a:off x="866950" y="2522700"/>
              <a:ext cx="145775" cy="68750"/>
            </a:xfrm>
            <a:custGeom>
              <a:avLst/>
              <a:gdLst/>
              <a:ahLst/>
              <a:cxnLst/>
              <a:rect l="l" t="t" r="r" b="b"/>
              <a:pathLst>
                <a:path w="5831" h="2750" extrusionOk="0">
                  <a:moveTo>
                    <a:pt x="1375" y="0"/>
                  </a:moveTo>
                  <a:lnTo>
                    <a:pt x="1095" y="26"/>
                  </a:lnTo>
                  <a:lnTo>
                    <a:pt x="586" y="229"/>
                  </a:lnTo>
                  <a:lnTo>
                    <a:pt x="229" y="586"/>
                  </a:lnTo>
                  <a:lnTo>
                    <a:pt x="0" y="1095"/>
                  </a:lnTo>
                  <a:lnTo>
                    <a:pt x="0" y="1375"/>
                  </a:lnTo>
                  <a:lnTo>
                    <a:pt x="0" y="1655"/>
                  </a:lnTo>
                  <a:lnTo>
                    <a:pt x="229" y="2139"/>
                  </a:lnTo>
                  <a:lnTo>
                    <a:pt x="586" y="2521"/>
                  </a:lnTo>
                  <a:lnTo>
                    <a:pt x="1095" y="2724"/>
                  </a:lnTo>
                  <a:lnTo>
                    <a:pt x="1375" y="2750"/>
                  </a:lnTo>
                  <a:lnTo>
                    <a:pt x="4456" y="2750"/>
                  </a:lnTo>
                  <a:lnTo>
                    <a:pt x="4736" y="2724"/>
                  </a:lnTo>
                  <a:lnTo>
                    <a:pt x="5219" y="2521"/>
                  </a:lnTo>
                  <a:lnTo>
                    <a:pt x="5601" y="2139"/>
                  </a:lnTo>
                  <a:lnTo>
                    <a:pt x="5805" y="1655"/>
                  </a:lnTo>
                  <a:lnTo>
                    <a:pt x="5830" y="1375"/>
                  </a:lnTo>
                  <a:lnTo>
                    <a:pt x="5805" y="1095"/>
                  </a:lnTo>
                  <a:lnTo>
                    <a:pt x="5601" y="586"/>
                  </a:lnTo>
                  <a:lnTo>
                    <a:pt x="5219" y="229"/>
                  </a:lnTo>
                  <a:lnTo>
                    <a:pt x="4736" y="26"/>
                  </a:lnTo>
                  <a:lnTo>
                    <a:pt x="4456"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6"/>
            <p:cNvSpPr/>
            <p:nvPr/>
          </p:nvSpPr>
          <p:spPr>
            <a:xfrm>
              <a:off x="523900" y="2341925"/>
              <a:ext cx="110125" cy="22300"/>
            </a:xfrm>
            <a:custGeom>
              <a:avLst/>
              <a:gdLst/>
              <a:ahLst/>
              <a:cxnLst/>
              <a:rect l="l" t="t" r="r" b="b"/>
              <a:pathLst>
                <a:path w="4405" h="892" fill="none" extrusionOk="0">
                  <a:moveTo>
                    <a:pt x="4404" y="892"/>
                  </a:moveTo>
                  <a:lnTo>
                    <a:pt x="4175" y="663"/>
                  </a:lnTo>
                  <a:lnTo>
                    <a:pt x="3666" y="332"/>
                  </a:lnTo>
                  <a:lnTo>
                    <a:pt x="2800" y="1"/>
                  </a:lnTo>
                  <a:lnTo>
                    <a:pt x="1604" y="1"/>
                  </a:lnTo>
                  <a:lnTo>
                    <a:pt x="738"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6"/>
            <p:cNvSpPr/>
            <p:nvPr/>
          </p:nvSpPr>
          <p:spPr>
            <a:xfrm>
              <a:off x="884775" y="2341925"/>
              <a:ext cx="110125" cy="22300"/>
            </a:xfrm>
            <a:custGeom>
              <a:avLst/>
              <a:gdLst/>
              <a:ahLst/>
              <a:cxnLst/>
              <a:rect l="l" t="t" r="r" b="b"/>
              <a:pathLst>
                <a:path w="4405" h="892" fill="none" extrusionOk="0">
                  <a:moveTo>
                    <a:pt x="4405" y="892"/>
                  </a:moveTo>
                  <a:lnTo>
                    <a:pt x="4175" y="663"/>
                  </a:lnTo>
                  <a:lnTo>
                    <a:pt x="3641" y="332"/>
                  </a:lnTo>
                  <a:lnTo>
                    <a:pt x="2801" y="1"/>
                  </a:lnTo>
                  <a:lnTo>
                    <a:pt x="1604" y="1"/>
                  </a:lnTo>
                  <a:lnTo>
                    <a:pt x="738"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a:off x="697650" y="2646800"/>
              <a:ext cx="123500" cy="36300"/>
            </a:xfrm>
            <a:custGeom>
              <a:avLst/>
              <a:gdLst/>
              <a:ahLst/>
              <a:cxnLst/>
              <a:rect l="l" t="t" r="r" b="b"/>
              <a:pathLst>
                <a:path w="4940" h="1452" fill="none" extrusionOk="0">
                  <a:moveTo>
                    <a:pt x="0" y="1"/>
                  </a:moveTo>
                  <a:lnTo>
                    <a:pt x="128" y="306"/>
                  </a:lnTo>
                  <a:lnTo>
                    <a:pt x="611" y="841"/>
                  </a:lnTo>
                  <a:lnTo>
                    <a:pt x="1248" y="1223"/>
                  </a:lnTo>
                  <a:lnTo>
                    <a:pt x="2037" y="1426"/>
                  </a:lnTo>
                  <a:lnTo>
                    <a:pt x="2470" y="1452"/>
                  </a:lnTo>
                  <a:lnTo>
                    <a:pt x="2903" y="1426"/>
                  </a:lnTo>
                  <a:lnTo>
                    <a:pt x="3666" y="1223"/>
                  </a:lnTo>
                  <a:lnTo>
                    <a:pt x="4303" y="841"/>
                  </a:lnTo>
                  <a:lnTo>
                    <a:pt x="4787" y="332"/>
                  </a:lnTo>
                  <a:lnTo>
                    <a:pt x="4939" y="26"/>
                  </a:lnTo>
                </a:path>
              </a:pathLst>
            </a:custGeom>
            <a:noFill/>
            <a:ln w="21000" cap="rnd" cmpd="sng">
              <a:solidFill>
                <a:srgbClr val="D5645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364125" y="1879850"/>
              <a:ext cx="791175" cy="525750"/>
            </a:xfrm>
            <a:custGeom>
              <a:avLst/>
              <a:gdLst/>
              <a:ahLst/>
              <a:cxnLst/>
              <a:rect l="l" t="t" r="r" b="b"/>
              <a:pathLst>
                <a:path w="31647" h="21030" extrusionOk="0">
                  <a:moveTo>
                    <a:pt x="14996" y="1"/>
                  </a:moveTo>
                  <a:lnTo>
                    <a:pt x="13418" y="154"/>
                  </a:lnTo>
                  <a:lnTo>
                    <a:pt x="11865" y="485"/>
                  </a:lnTo>
                  <a:lnTo>
                    <a:pt x="10388" y="943"/>
                  </a:lnTo>
                  <a:lnTo>
                    <a:pt x="8962" y="1554"/>
                  </a:lnTo>
                  <a:lnTo>
                    <a:pt x="7613" y="2267"/>
                  </a:lnTo>
                  <a:lnTo>
                    <a:pt x="6340" y="3132"/>
                  </a:lnTo>
                  <a:lnTo>
                    <a:pt x="5169" y="4100"/>
                  </a:lnTo>
                  <a:lnTo>
                    <a:pt x="4100" y="5169"/>
                  </a:lnTo>
                  <a:lnTo>
                    <a:pt x="3132" y="6340"/>
                  </a:lnTo>
                  <a:lnTo>
                    <a:pt x="2292" y="7613"/>
                  </a:lnTo>
                  <a:lnTo>
                    <a:pt x="1554" y="8962"/>
                  </a:lnTo>
                  <a:lnTo>
                    <a:pt x="943" y="10388"/>
                  </a:lnTo>
                  <a:lnTo>
                    <a:pt x="485" y="11865"/>
                  </a:lnTo>
                  <a:lnTo>
                    <a:pt x="154" y="13418"/>
                  </a:lnTo>
                  <a:lnTo>
                    <a:pt x="1" y="14996"/>
                  </a:lnTo>
                  <a:lnTo>
                    <a:pt x="1" y="15811"/>
                  </a:lnTo>
                  <a:lnTo>
                    <a:pt x="1" y="21030"/>
                  </a:lnTo>
                  <a:lnTo>
                    <a:pt x="1325" y="20622"/>
                  </a:lnTo>
                  <a:lnTo>
                    <a:pt x="3336" y="19630"/>
                  </a:lnTo>
                  <a:lnTo>
                    <a:pt x="4736" y="18484"/>
                  </a:lnTo>
                  <a:lnTo>
                    <a:pt x="5729" y="17262"/>
                  </a:lnTo>
                  <a:lnTo>
                    <a:pt x="6798" y="15327"/>
                  </a:lnTo>
                  <a:lnTo>
                    <a:pt x="7995" y="13418"/>
                  </a:lnTo>
                  <a:lnTo>
                    <a:pt x="9166" y="12221"/>
                  </a:lnTo>
                  <a:lnTo>
                    <a:pt x="9955" y="11661"/>
                  </a:lnTo>
                  <a:lnTo>
                    <a:pt x="9981" y="11814"/>
                  </a:lnTo>
                  <a:lnTo>
                    <a:pt x="10388" y="13061"/>
                  </a:lnTo>
                  <a:lnTo>
                    <a:pt x="11126" y="14436"/>
                  </a:lnTo>
                  <a:lnTo>
                    <a:pt x="11865" y="15378"/>
                  </a:lnTo>
                  <a:lnTo>
                    <a:pt x="12858" y="16269"/>
                  </a:lnTo>
                  <a:lnTo>
                    <a:pt x="14105" y="17007"/>
                  </a:lnTo>
                  <a:lnTo>
                    <a:pt x="14843" y="17287"/>
                  </a:lnTo>
                  <a:lnTo>
                    <a:pt x="15633" y="17542"/>
                  </a:lnTo>
                  <a:lnTo>
                    <a:pt x="16982" y="17746"/>
                  </a:lnTo>
                  <a:lnTo>
                    <a:pt x="18153" y="17669"/>
                  </a:lnTo>
                  <a:lnTo>
                    <a:pt x="19146" y="17466"/>
                  </a:lnTo>
                  <a:lnTo>
                    <a:pt x="20470" y="17033"/>
                  </a:lnTo>
                  <a:lnTo>
                    <a:pt x="21717" y="16753"/>
                  </a:lnTo>
                  <a:lnTo>
                    <a:pt x="22557" y="16804"/>
                  </a:lnTo>
                  <a:lnTo>
                    <a:pt x="23041" y="16956"/>
                  </a:lnTo>
                  <a:lnTo>
                    <a:pt x="23754" y="17236"/>
                  </a:lnTo>
                  <a:lnTo>
                    <a:pt x="24823" y="17822"/>
                  </a:lnTo>
                  <a:lnTo>
                    <a:pt x="25892" y="18688"/>
                  </a:lnTo>
                  <a:lnTo>
                    <a:pt x="26809" y="19477"/>
                  </a:lnTo>
                  <a:lnTo>
                    <a:pt x="27624" y="19935"/>
                  </a:lnTo>
                  <a:lnTo>
                    <a:pt x="28795" y="20317"/>
                  </a:lnTo>
                  <a:lnTo>
                    <a:pt x="30501" y="20572"/>
                  </a:lnTo>
                  <a:lnTo>
                    <a:pt x="31646" y="20648"/>
                  </a:lnTo>
                  <a:lnTo>
                    <a:pt x="31646" y="15811"/>
                  </a:lnTo>
                  <a:lnTo>
                    <a:pt x="31646" y="14996"/>
                  </a:lnTo>
                  <a:lnTo>
                    <a:pt x="31468" y="13418"/>
                  </a:lnTo>
                  <a:lnTo>
                    <a:pt x="31162" y="11865"/>
                  </a:lnTo>
                  <a:lnTo>
                    <a:pt x="30704" y="10388"/>
                  </a:lnTo>
                  <a:lnTo>
                    <a:pt x="30093" y="8962"/>
                  </a:lnTo>
                  <a:lnTo>
                    <a:pt x="29355" y="7613"/>
                  </a:lnTo>
                  <a:lnTo>
                    <a:pt x="28515" y="6340"/>
                  </a:lnTo>
                  <a:lnTo>
                    <a:pt x="27547" y="5169"/>
                  </a:lnTo>
                  <a:lnTo>
                    <a:pt x="26453" y="4100"/>
                  </a:lnTo>
                  <a:lnTo>
                    <a:pt x="25281" y="3132"/>
                  </a:lnTo>
                  <a:lnTo>
                    <a:pt x="24034" y="2267"/>
                  </a:lnTo>
                  <a:lnTo>
                    <a:pt x="22685" y="1554"/>
                  </a:lnTo>
                  <a:lnTo>
                    <a:pt x="21259" y="943"/>
                  </a:lnTo>
                  <a:lnTo>
                    <a:pt x="19782" y="485"/>
                  </a:lnTo>
                  <a:lnTo>
                    <a:pt x="18229" y="154"/>
                  </a:lnTo>
                  <a:lnTo>
                    <a:pt x="16625" y="1"/>
                  </a:lnTo>
                  <a:close/>
                </a:path>
              </a:pathLst>
            </a:custGeom>
            <a:solidFill>
              <a:srgbClr val="9E7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1280650" y="2455225"/>
              <a:ext cx="357075" cy="586225"/>
            </a:xfrm>
            <a:custGeom>
              <a:avLst/>
              <a:gdLst/>
              <a:ahLst/>
              <a:cxnLst/>
              <a:rect l="l" t="t" r="r" b="b"/>
              <a:pathLst>
                <a:path w="14283" h="23449" extrusionOk="0">
                  <a:moveTo>
                    <a:pt x="9217" y="1"/>
                  </a:moveTo>
                  <a:lnTo>
                    <a:pt x="8784" y="102"/>
                  </a:lnTo>
                  <a:lnTo>
                    <a:pt x="8427" y="357"/>
                  </a:lnTo>
                  <a:lnTo>
                    <a:pt x="8173" y="764"/>
                  </a:lnTo>
                  <a:lnTo>
                    <a:pt x="8096" y="993"/>
                  </a:lnTo>
                  <a:lnTo>
                    <a:pt x="6365" y="8529"/>
                  </a:lnTo>
                  <a:lnTo>
                    <a:pt x="6060" y="8453"/>
                  </a:lnTo>
                  <a:lnTo>
                    <a:pt x="7587" y="1757"/>
                  </a:lnTo>
                  <a:lnTo>
                    <a:pt x="7638" y="1503"/>
                  </a:lnTo>
                  <a:lnTo>
                    <a:pt x="7587" y="1044"/>
                  </a:lnTo>
                  <a:lnTo>
                    <a:pt x="7384" y="637"/>
                  </a:lnTo>
                  <a:lnTo>
                    <a:pt x="7027" y="357"/>
                  </a:lnTo>
                  <a:lnTo>
                    <a:pt x="6824" y="306"/>
                  </a:lnTo>
                  <a:lnTo>
                    <a:pt x="6620" y="255"/>
                  </a:lnTo>
                  <a:lnTo>
                    <a:pt x="6187" y="357"/>
                  </a:lnTo>
                  <a:lnTo>
                    <a:pt x="5831" y="637"/>
                  </a:lnTo>
                  <a:lnTo>
                    <a:pt x="5576" y="1019"/>
                  </a:lnTo>
                  <a:lnTo>
                    <a:pt x="5500" y="1273"/>
                  </a:lnTo>
                  <a:lnTo>
                    <a:pt x="3387" y="10439"/>
                  </a:lnTo>
                  <a:lnTo>
                    <a:pt x="3157" y="9548"/>
                  </a:lnTo>
                  <a:lnTo>
                    <a:pt x="2648" y="8173"/>
                  </a:lnTo>
                  <a:lnTo>
                    <a:pt x="2139" y="7231"/>
                  </a:lnTo>
                  <a:lnTo>
                    <a:pt x="1630" y="6594"/>
                  </a:lnTo>
                  <a:lnTo>
                    <a:pt x="968" y="6111"/>
                  </a:lnTo>
                  <a:lnTo>
                    <a:pt x="408" y="6034"/>
                  </a:lnTo>
                  <a:lnTo>
                    <a:pt x="332" y="6060"/>
                  </a:lnTo>
                  <a:lnTo>
                    <a:pt x="179" y="6136"/>
                  </a:lnTo>
                  <a:lnTo>
                    <a:pt x="1" y="6442"/>
                  </a:lnTo>
                  <a:lnTo>
                    <a:pt x="1" y="6951"/>
                  </a:lnTo>
                  <a:lnTo>
                    <a:pt x="51" y="7078"/>
                  </a:lnTo>
                  <a:lnTo>
                    <a:pt x="561" y="10006"/>
                  </a:lnTo>
                  <a:lnTo>
                    <a:pt x="1172" y="13494"/>
                  </a:lnTo>
                  <a:lnTo>
                    <a:pt x="1223" y="13901"/>
                  </a:lnTo>
                  <a:lnTo>
                    <a:pt x="1426" y="14563"/>
                  </a:lnTo>
                  <a:lnTo>
                    <a:pt x="1910" y="15327"/>
                  </a:lnTo>
                  <a:lnTo>
                    <a:pt x="2954" y="16116"/>
                  </a:lnTo>
                  <a:lnTo>
                    <a:pt x="3183" y="16192"/>
                  </a:lnTo>
                  <a:lnTo>
                    <a:pt x="1859" y="21844"/>
                  </a:lnTo>
                  <a:lnTo>
                    <a:pt x="8809" y="23448"/>
                  </a:lnTo>
                  <a:lnTo>
                    <a:pt x="10159" y="17694"/>
                  </a:lnTo>
                  <a:lnTo>
                    <a:pt x="10286" y="17694"/>
                  </a:lnTo>
                  <a:lnTo>
                    <a:pt x="10719" y="17618"/>
                  </a:lnTo>
                  <a:lnTo>
                    <a:pt x="11228" y="17338"/>
                  </a:lnTo>
                  <a:lnTo>
                    <a:pt x="11635" y="16803"/>
                  </a:lnTo>
                  <a:lnTo>
                    <a:pt x="11763" y="16396"/>
                  </a:lnTo>
                  <a:lnTo>
                    <a:pt x="12094" y="14970"/>
                  </a:lnTo>
                  <a:lnTo>
                    <a:pt x="12832" y="11737"/>
                  </a:lnTo>
                  <a:lnTo>
                    <a:pt x="13086" y="10617"/>
                  </a:lnTo>
                  <a:lnTo>
                    <a:pt x="13214" y="10108"/>
                  </a:lnTo>
                  <a:lnTo>
                    <a:pt x="14232" y="5652"/>
                  </a:lnTo>
                  <a:lnTo>
                    <a:pt x="14283" y="5423"/>
                  </a:lnTo>
                  <a:lnTo>
                    <a:pt x="14232" y="4965"/>
                  </a:lnTo>
                  <a:lnTo>
                    <a:pt x="14028" y="4609"/>
                  </a:lnTo>
                  <a:lnTo>
                    <a:pt x="13723" y="4354"/>
                  </a:lnTo>
                  <a:lnTo>
                    <a:pt x="13519" y="4303"/>
                  </a:lnTo>
                  <a:lnTo>
                    <a:pt x="13341" y="4252"/>
                  </a:lnTo>
                  <a:lnTo>
                    <a:pt x="12934" y="4354"/>
                  </a:lnTo>
                  <a:lnTo>
                    <a:pt x="12603" y="4609"/>
                  </a:lnTo>
                  <a:lnTo>
                    <a:pt x="12374" y="4965"/>
                  </a:lnTo>
                  <a:lnTo>
                    <a:pt x="12297" y="5194"/>
                  </a:lnTo>
                  <a:lnTo>
                    <a:pt x="11253" y="9675"/>
                  </a:lnTo>
                  <a:lnTo>
                    <a:pt x="10872" y="9573"/>
                  </a:lnTo>
                  <a:lnTo>
                    <a:pt x="12323" y="3285"/>
                  </a:lnTo>
                  <a:lnTo>
                    <a:pt x="12374" y="3030"/>
                  </a:lnTo>
                  <a:lnTo>
                    <a:pt x="12323" y="2572"/>
                  </a:lnTo>
                  <a:lnTo>
                    <a:pt x="12094" y="2165"/>
                  </a:lnTo>
                  <a:lnTo>
                    <a:pt x="11763" y="1884"/>
                  </a:lnTo>
                  <a:lnTo>
                    <a:pt x="11559" y="1834"/>
                  </a:lnTo>
                  <a:lnTo>
                    <a:pt x="11330" y="1783"/>
                  </a:lnTo>
                  <a:lnTo>
                    <a:pt x="10922" y="1884"/>
                  </a:lnTo>
                  <a:lnTo>
                    <a:pt x="10566" y="2165"/>
                  </a:lnTo>
                  <a:lnTo>
                    <a:pt x="10286" y="2546"/>
                  </a:lnTo>
                  <a:lnTo>
                    <a:pt x="10235" y="2801"/>
                  </a:lnTo>
                  <a:lnTo>
                    <a:pt x="8784" y="9089"/>
                  </a:lnTo>
                  <a:lnTo>
                    <a:pt x="8478" y="9013"/>
                  </a:lnTo>
                  <a:lnTo>
                    <a:pt x="10210" y="1503"/>
                  </a:lnTo>
                  <a:lnTo>
                    <a:pt x="10235" y="1248"/>
                  </a:lnTo>
                  <a:lnTo>
                    <a:pt x="10184" y="764"/>
                  </a:lnTo>
                  <a:lnTo>
                    <a:pt x="9980" y="357"/>
                  </a:lnTo>
                  <a:lnTo>
                    <a:pt x="9649" y="102"/>
                  </a:lnTo>
                  <a:lnTo>
                    <a:pt x="9420" y="26"/>
                  </a:lnTo>
                  <a:lnTo>
                    <a:pt x="9217"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6"/>
            <p:cNvSpPr/>
            <p:nvPr/>
          </p:nvSpPr>
          <p:spPr>
            <a:xfrm>
              <a:off x="1365300" y="2714900"/>
              <a:ext cx="25" cy="675"/>
            </a:xfrm>
            <a:custGeom>
              <a:avLst/>
              <a:gdLst/>
              <a:ahLst/>
              <a:cxnLst/>
              <a:rect l="l" t="t" r="r" b="b"/>
              <a:pathLst>
                <a:path w="1" h="27" extrusionOk="0">
                  <a:moveTo>
                    <a:pt x="1" y="1"/>
                  </a:moveTo>
                  <a:lnTo>
                    <a:pt x="1" y="1"/>
                  </a:lnTo>
                  <a:lnTo>
                    <a:pt x="1"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6"/>
            <p:cNvSpPr/>
            <p:nvPr/>
          </p:nvSpPr>
          <p:spPr>
            <a:xfrm>
              <a:off x="1398400" y="2659525"/>
              <a:ext cx="190975" cy="55400"/>
            </a:xfrm>
            <a:custGeom>
              <a:avLst/>
              <a:gdLst/>
              <a:ahLst/>
              <a:cxnLst/>
              <a:rect l="l" t="t" r="r" b="b"/>
              <a:pathLst>
                <a:path w="7639" h="2216" extrusionOk="0">
                  <a:moveTo>
                    <a:pt x="102" y="1"/>
                  </a:moveTo>
                  <a:lnTo>
                    <a:pt x="0" y="485"/>
                  </a:lnTo>
                  <a:lnTo>
                    <a:pt x="7536" y="2216"/>
                  </a:lnTo>
                  <a:lnTo>
                    <a:pt x="7638" y="1732"/>
                  </a:lnTo>
                  <a:lnTo>
                    <a:pt x="6569" y="1503"/>
                  </a:lnTo>
                  <a:lnTo>
                    <a:pt x="6543" y="1503"/>
                  </a:lnTo>
                  <a:lnTo>
                    <a:pt x="6162" y="1401"/>
                  </a:lnTo>
                  <a:lnTo>
                    <a:pt x="4074" y="917"/>
                  </a:lnTo>
                  <a:lnTo>
                    <a:pt x="3768" y="841"/>
                  </a:lnTo>
                  <a:lnTo>
                    <a:pt x="1655" y="357"/>
                  </a:lnTo>
                  <a:lnTo>
                    <a:pt x="1350" y="281"/>
                  </a:lnTo>
                  <a:lnTo>
                    <a:pt x="102"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6"/>
            <p:cNvSpPr/>
            <p:nvPr/>
          </p:nvSpPr>
          <p:spPr>
            <a:xfrm>
              <a:off x="1365300" y="2708550"/>
              <a:ext cx="105675" cy="159775"/>
            </a:xfrm>
            <a:custGeom>
              <a:avLst/>
              <a:gdLst/>
              <a:ahLst/>
              <a:cxnLst/>
              <a:rect l="l" t="t" r="r" b="b"/>
              <a:pathLst>
                <a:path w="4227" h="6391" extrusionOk="0">
                  <a:moveTo>
                    <a:pt x="77" y="0"/>
                  </a:moveTo>
                  <a:lnTo>
                    <a:pt x="52" y="51"/>
                  </a:lnTo>
                  <a:lnTo>
                    <a:pt x="1" y="280"/>
                  </a:lnTo>
                  <a:lnTo>
                    <a:pt x="230" y="306"/>
                  </a:lnTo>
                  <a:lnTo>
                    <a:pt x="1121" y="637"/>
                  </a:lnTo>
                  <a:lnTo>
                    <a:pt x="1859" y="1044"/>
                  </a:lnTo>
                  <a:lnTo>
                    <a:pt x="2597" y="1680"/>
                  </a:lnTo>
                  <a:lnTo>
                    <a:pt x="3259" y="2571"/>
                  </a:lnTo>
                  <a:lnTo>
                    <a:pt x="3718" y="3794"/>
                  </a:lnTo>
                  <a:lnTo>
                    <a:pt x="3896" y="5372"/>
                  </a:lnTo>
                  <a:lnTo>
                    <a:pt x="3819" y="6314"/>
                  </a:lnTo>
                  <a:lnTo>
                    <a:pt x="4099" y="6390"/>
                  </a:lnTo>
                  <a:lnTo>
                    <a:pt x="4150" y="6212"/>
                  </a:lnTo>
                  <a:lnTo>
                    <a:pt x="4227" y="5117"/>
                  </a:lnTo>
                  <a:lnTo>
                    <a:pt x="4176" y="4124"/>
                  </a:lnTo>
                  <a:lnTo>
                    <a:pt x="3896" y="3030"/>
                  </a:lnTo>
                  <a:lnTo>
                    <a:pt x="3336" y="1935"/>
                  </a:lnTo>
                  <a:lnTo>
                    <a:pt x="2394" y="968"/>
                  </a:lnTo>
                  <a:lnTo>
                    <a:pt x="1375" y="407"/>
                  </a:lnTo>
                  <a:lnTo>
                    <a:pt x="535" y="102"/>
                  </a:lnTo>
                  <a:lnTo>
                    <a:pt x="77"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6"/>
            <p:cNvSpPr/>
            <p:nvPr/>
          </p:nvSpPr>
          <p:spPr>
            <a:xfrm>
              <a:off x="1343025" y="2888650"/>
              <a:ext cx="183975" cy="84675"/>
            </a:xfrm>
            <a:custGeom>
              <a:avLst/>
              <a:gdLst/>
              <a:ahLst/>
              <a:cxnLst/>
              <a:rect l="l" t="t" r="r" b="b"/>
              <a:pathLst>
                <a:path w="7359" h="3387" extrusionOk="0">
                  <a:moveTo>
                    <a:pt x="408" y="1"/>
                  </a:moveTo>
                  <a:lnTo>
                    <a:pt x="1" y="1783"/>
                  </a:lnTo>
                  <a:lnTo>
                    <a:pt x="6951" y="3387"/>
                  </a:lnTo>
                  <a:lnTo>
                    <a:pt x="7358" y="1605"/>
                  </a:lnTo>
                  <a:lnTo>
                    <a:pt x="408"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6"/>
            <p:cNvSpPr/>
            <p:nvPr/>
          </p:nvSpPr>
          <p:spPr>
            <a:xfrm>
              <a:off x="1303575" y="2910950"/>
              <a:ext cx="237425" cy="100575"/>
            </a:xfrm>
            <a:custGeom>
              <a:avLst/>
              <a:gdLst/>
              <a:ahLst/>
              <a:cxnLst/>
              <a:rect l="l" t="t" r="r" b="b"/>
              <a:pathLst>
                <a:path w="9497" h="4023" extrusionOk="0">
                  <a:moveTo>
                    <a:pt x="433" y="0"/>
                  </a:moveTo>
                  <a:lnTo>
                    <a:pt x="0" y="1909"/>
                  </a:lnTo>
                  <a:lnTo>
                    <a:pt x="9063" y="4023"/>
                  </a:lnTo>
                  <a:lnTo>
                    <a:pt x="9496" y="2088"/>
                  </a:lnTo>
                  <a:lnTo>
                    <a:pt x="433" y="0"/>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a:off x="1281300" y="2948500"/>
              <a:ext cx="251425" cy="105675"/>
            </a:xfrm>
            <a:custGeom>
              <a:avLst/>
              <a:gdLst/>
              <a:ahLst/>
              <a:cxnLst/>
              <a:rect l="l" t="t" r="r" b="b"/>
              <a:pathLst>
                <a:path w="10057" h="4227" extrusionOk="0">
                  <a:moveTo>
                    <a:pt x="967" y="0"/>
                  </a:moveTo>
                  <a:lnTo>
                    <a:pt x="0" y="4226"/>
                  </a:lnTo>
                  <a:lnTo>
                    <a:pt x="9547" y="4226"/>
                  </a:lnTo>
                  <a:lnTo>
                    <a:pt x="10056" y="2088"/>
                  </a:lnTo>
                  <a:lnTo>
                    <a:pt x="967" y="0"/>
                  </a:lnTo>
                  <a:close/>
                </a:path>
              </a:pathLst>
            </a:custGeom>
            <a:solidFill>
              <a:srgbClr val="F0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28</a:t>
            </a:fld>
            <a:endParaRPr/>
          </a:p>
        </p:txBody>
      </p:sp>
      <p:pic>
        <p:nvPicPr>
          <p:cNvPr id="2" name="Picture 1"/>
          <p:cNvPicPr>
            <a:picLocks noChangeAspect="1"/>
          </p:cNvPicPr>
          <p:nvPr/>
        </p:nvPicPr>
        <p:blipFill>
          <a:blip r:embed="rId5"/>
          <a:stretch>
            <a:fillRect/>
          </a:stretch>
        </p:blipFill>
        <p:spPr>
          <a:xfrm>
            <a:off x="378797" y="850791"/>
            <a:ext cx="5424500" cy="364829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104659118"/>
      </p:ext>
    </p:extLst>
  </p:cSld>
  <p:clrMapOvr>
    <a:masterClrMapping/>
  </p:clrMapOvr>
  <p:transition advTm="566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4"/>
          <p:cNvSpPr txBox="1">
            <a:spLocks noGrp="1"/>
          </p:cNvSpPr>
          <p:nvPr>
            <p:ph type="ctrTitle"/>
          </p:nvPr>
        </p:nvSpPr>
        <p:spPr>
          <a:xfrm>
            <a:off x="611560" y="196801"/>
            <a:ext cx="4905600" cy="71876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latin typeface="Comic Sans MS" panose="030F0702030302020204" pitchFamily="66" charset="0"/>
              </a:rPr>
              <a:t>Reading</a:t>
            </a:r>
            <a:endParaRPr sz="4000" dirty="0">
              <a:latin typeface="Comic Sans MS" panose="030F0702030302020204" pitchFamily="66" charset="0"/>
            </a:endParaRPr>
          </a:p>
        </p:txBody>
      </p:sp>
      <p:sp>
        <p:nvSpPr>
          <p:cNvPr id="156" name="Google Shape;156;p14"/>
          <p:cNvSpPr txBox="1">
            <a:spLocks noGrp="1"/>
          </p:cNvSpPr>
          <p:nvPr>
            <p:ph type="subTitle" idx="1"/>
          </p:nvPr>
        </p:nvSpPr>
        <p:spPr>
          <a:xfrm>
            <a:off x="179512" y="843558"/>
            <a:ext cx="5598302" cy="4115458"/>
          </a:xfrm>
          <a:prstGeom prst="rect">
            <a:avLst/>
          </a:prstGeom>
        </p:spPr>
        <p:txBody>
          <a:bodyPr spcFirstLastPara="1" wrap="square" lIns="91425" tIns="91425" rIns="91425" bIns="91425" anchor="t" anchorCtr="0">
            <a:noAutofit/>
          </a:bodyPr>
          <a:lstStyle/>
          <a:p>
            <a:pPr marL="285750" lvl="0" indent="-285750">
              <a:buFont typeface="Arial" panose="020B0604020202020204" pitchFamily="34" charset="0"/>
              <a:buChar char="•"/>
            </a:pPr>
            <a:r>
              <a:rPr lang="en-GB" sz="1600" dirty="0">
                <a:latin typeface="Comic Sans MS" panose="030F0702030302020204" pitchFamily="66" charset="0"/>
              </a:rPr>
              <a:t>Phonics is taught daily and includes opportunities to read words and phrases / sentences</a:t>
            </a:r>
            <a:r>
              <a:rPr lang="en-GB" sz="1600" dirty="0" smtClean="0">
                <a:latin typeface="Comic Sans MS" panose="030F0702030302020204" pitchFamily="66" charset="0"/>
              </a:rPr>
              <a:t>.</a:t>
            </a:r>
          </a:p>
          <a:p>
            <a:pPr marL="285750" lvl="0" indent="-285750">
              <a:buFont typeface="Arial" panose="020B0604020202020204" pitchFamily="34" charset="0"/>
              <a:buChar char="•"/>
            </a:pPr>
            <a:r>
              <a:rPr lang="en-GB" sz="1600" dirty="0" smtClean="0">
                <a:latin typeface="Comic Sans MS" panose="030F0702030302020204" pitchFamily="66" charset="0"/>
              </a:rPr>
              <a:t>Our reading books are linked to the phonemes that are taught in school.</a:t>
            </a:r>
            <a:endParaRPr lang="en-GB" sz="1600" dirty="0">
              <a:latin typeface="Comic Sans MS" panose="030F0702030302020204" pitchFamily="66" charset="0"/>
            </a:endParaRPr>
          </a:p>
          <a:p>
            <a:pPr marL="285750" lvl="0" indent="-285750">
              <a:buFont typeface="Arial" panose="020B0604020202020204" pitchFamily="34" charset="0"/>
              <a:buChar char="•"/>
            </a:pPr>
            <a:r>
              <a:rPr lang="en-GB" sz="1600" dirty="0">
                <a:latin typeface="Comic Sans MS" panose="030F0702030302020204" pitchFamily="66" charset="0"/>
              </a:rPr>
              <a:t>Children also read </a:t>
            </a:r>
            <a:r>
              <a:rPr lang="en-GB" sz="1600" dirty="0" smtClean="0">
                <a:latin typeface="Comic Sans MS" panose="030F0702030302020204" pitchFamily="66" charset="0"/>
              </a:rPr>
              <a:t>individually with </a:t>
            </a:r>
            <a:r>
              <a:rPr lang="en-GB" sz="1600" dirty="0">
                <a:latin typeface="Comic Sans MS" panose="030F0702030302020204" pitchFamily="66" charset="0"/>
              </a:rPr>
              <a:t>staff in school at least once a week</a:t>
            </a:r>
            <a:r>
              <a:rPr lang="en-GB" sz="1600" dirty="0" smtClean="0">
                <a:latin typeface="Comic Sans MS" panose="030F0702030302020204" pitchFamily="66" charset="0"/>
              </a:rPr>
              <a:t>.</a:t>
            </a:r>
          </a:p>
          <a:p>
            <a:pPr marL="285750" lvl="0" indent="-285750">
              <a:buFont typeface="Arial" panose="020B0604020202020204" pitchFamily="34" charset="0"/>
              <a:buChar char="•"/>
            </a:pPr>
            <a:r>
              <a:rPr lang="en-GB" sz="1600" dirty="0" smtClean="0">
                <a:latin typeface="Comic Sans MS" panose="030F0702030302020204" pitchFamily="66" charset="0"/>
              </a:rPr>
              <a:t>There are many opportunities to read a variety of books throughout the day.</a:t>
            </a:r>
            <a:endParaRPr lang="en-GB" sz="1600" dirty="0">
              <a:latin typeface="Comic Sans MS" panose="030F0702030302020204" pitchFamily="66" charset="0"/>
            </a:endParaRPr>
          </a:p>
          <a:p>
            <a:pPr marL="285750" lvl="0" indent="-285750">
              <a:buFont typeface="Arial" panose="020B0604020202020204" pitchFamily="34" charset="0"/>
              <a:buChar char="•"/>
            </a:pPr>
            <a:r>
              <a:rPr lang="en-GB" sz="1600" dirty="0">
                <a:latin typeface="Comic Sans MS" panose="030F0702030302020204" pitchFamily="66" charset="0"/>
              </a:rPr>
              <a:t>Our expectations are that children will read regularly at </a:t>
            </a:r>
            <a:r>
              <a:rPr lang="en-GB" sz="1600" dirty="0" smtClean="0">
                <a:latin typeface="Comic Sans MS" panose="030F0702030302020204" pitchFamily="66" charset="0"/>
              </a:rPr>
              <a:t>home, both the </a:t>
            </a:r>
            <a:r>
              <a:rPr lang="en-GB" sz="1600" dirty="0" err="1" smtClean="0">
                <a:latin typeface="Comic Sans MS" panose="030F0702030302020204" pitchFamily="66" charset="0"/>
              </a:rPr>
              <a:t>ebook</a:t>
            </a:r>
            <a:r>
              <a:rPr lang="en-GB" sz="1600" dirty="0" smtClean="0">
                <a:latin typeface="Comic Sans MS" panose="030F0702030302020204" pitchFamily="66" charset="0"/>
              </a:rPr>
              <a:t> on Bug Club and a actual book in the reading folder, at </a:t>
            </a:r>
            <a:r>
              <a:rPr lang="en-GB" sz="1600" dirty="0">
                <a:latin typeface="Comic Sans MS" panose="030F0702030302020204" pitchFamily="66" charset="0"/>
              </a:rPr>
              <a:t>least five times a </a:t>
            </a:r>
            <a:r>
              <a:rPr lang="en-GB" sz="1600" dirty="0" smtClean="0">
                <a:latin typeface="Comic Sans MS" panose="030F0702030302020204" pitchFamily="66" charset="0"/>
              </a:rPr>
              <a:t>week.</a:t>
            </a:r>
          </a:p>
          <a:p>
            <a:pPr marL="285750" lvl="0" indent="-285750">
              <a:buFont typeface="Arial" panose="020B0604020202020204" pitchFamily="34" charset="0"/>
              <a:buChar char="•"/>
            </a:pPr>
            <a:r>
              <a:rPr lang="en-GB" sz="1600" dirty="0" smtClean="0">
                <a:latin typeface="Comic Sans MS" panose="030F0702030302020204" pitchFamily="66" charset="0"/>
              </a:rPr>
              <a:t>Children are supported to learn exception words and phonemes at home using the keyrings provided.</a:t>
            </a:r>
            <a:endParaRPr lang="en-GB" sz="1600" dirty="0">
              <a:latin typeface="Comic Sans MS" panose="030F0702030302020204" pitchFamily="66" charset="0"/>
            </a:endParaRPr>
          </a:p>
        </p:txBody>
      </p:sp>
      <p:grpSp>
        <p:nvGrpSpPr>
          <p:cNvPr id="157" name="Google Shape;157;p14"/>
          <p:cNvGrpSpPr/>
          <p:nvPr/>
        </p:nvGrpSpPr>
        <p:grpSpPr>
          <a:xfrm flipH="1">
            <a:off x="6319935" y="2921771"/>
            <a:ext cx="2442905" cy="2221680"/>
            <a:chOff x="4163225" y="296325"/>
            <a:chExt cx="1399625" cy="1272950"/>
          </a:xfrm>
        </p:grpSpPr>
        <p:sp>
          <p:nvSpPr>
            <p:cNvPr id="158" name="Google Shape;158;p14"/>
            <p:cNvSpPr/>
            <p:nvPr/>
          </p:nvSpPr>
          <p:spPr>
            <a:xfrm>
              <a:off x="4209700" y="296325"/>
              <a:ext cx="949000" cy="996100"/>
            </a:xfrm>
            <a:custGeom>
              <a:avLst/>
              <a:gdLst/>
              <a:ahLst/>
              <a:cxnLst/>
              <a:rect l="l" t="t" r="r" b="b"/>
              <a:pathLst>
                <a:path w="37960" h="39844" extrusionOk="0">
                  <a:moveTo>
                    <a:pt x="16727" y="0"/>
                  </a:moveTo>
                  <a:lnTo>
                    <a:pt x="16345" y="26"/>
                  </a:lnTo>
                  <a:lnTo>
                    <a:pt x="15963" y="102"/>
                  </a:lnTo>
                  <a:lnTo>
                    <a:pt x="15275" y="382"/>
                  </a:lnTo>
                  <a:lnTo>
                    <a:pt x="14715" y="815"/>
                  </a:lnTo>
                  <a:lnTo>
                    <a:pt x="14308" y="1401"/>
                  </a:lnTo>
                  <a:lnTo>
                    <a:pt x="14155" y="1706"/>
                  </a:lnTo>
                  <a:lnTo>
                    <a:pt x="13850" y="1502"/>
                  </a:lnTo>
                  <a:lnTo>
                    <a:pt x="13188" y="1222"/>
                  </a:lnTo>
                  <a:lnTo>
                    <a:pt x="12450" y="1146"/>
                  </a:lnTo>
                  <a:lnTo>
                    <a:pt x="11711" y="1222"/>
                  </a:lnTo>
                  <a:lnTo>
                    <a:pt x="11355" y="1375"/>
                  </a:lnTo>
                  <a:lnTo>
                    <a:pt x="10998" y="1528"/>
                  </a:lnTo>
                  <a:lnTo>
                    <a:pt x="10413" y="1986"/>
                  </a:lnTo>
                  <a:lnTo>
                    <a:pt x="10005" y="2546"/>
                  </a:lnTo>
                  <a:lnTo>
                    <a:pt x="9776" y="3183"/>
                  </a:lnTo>
                  <a:lnTo>
                    <a:pt x="9725" y="3539"/>
                  </a:lnTo>
                  <a:lnTo>
                    <a:pt x="9394" y="3412"/>
                  </a:lnTo>
                  <a:lnTo>
                    <a:pt x="8656" y="3310"/>
                  </a:lnTo>
                  <a:lnTo>
                    <a:pt x="7943" y="3412"/>
                  </a:lnTo>
                  <a:lnTo>
                    <a:pt x="7256" y="3692"/>
                  </a:lnTo>
                  <a:lnTo>
                    <a:pt x="6925" y="3921"/>
                  </a:lnTo>
                  <a:lnTo>
                    <a:pt x="6645" y="4150"/>
                  </a:lnTo>
                  <a:lnTo>
                    <a:pt x="6212" y="4736"/>
                  </a:lnTo>
                  <a:lnTo>
                    <a:pt x="5983" y="5398"/>
                  </a:lnTo>
                  <a:lnTo>
                    <a:pt x="5932" y="6060"/>
                  </a:lnTo>
                  <a:lnTo>
                    <a:pt x="6008" y="6416"/>
                  </a:lnTo>
                  <a:lnTo>
                    <a:pt x="5627" y="6390"/>
                  </a:lnTo>
                  <a:lnTo>
                    <a:pt x="4914" y="6467"/>
                  </a:lnTo>
                  <a:lnTo>
                    <a:pt x="4226" y="6747"/>
                  </a:lnTo>
                  <a:lnTo>
                    <a:pt x="3641" y="7180"/>
                  </a:lnTo>
                  <a:lnTo>
                    <a:pt x="3412" y="7485"/>
                  </a:lnTo>
                  <a:lnTo>
                    <a:pt x="3208" y="7791"/>
                  </a:lnTo>
                  <a:lnTo>
                    <a:pt x="2953" y="8453"/>
                  </a:lnTo>
                  <a:lnTo>
                    <a:pt x="2928" y="9140"/>
                  </a:lnTo>
                  <a:lnTo>
                    <a:pt x="3081" y="9802"/>
                  </a:lnTo>
                  <a:lnTo>
                    <a:pt x="3233" y="10133"/>
                  </a:lnTo>
                  <a:lnTo>
                    <a:pt x="2877" y="10184"/>
                  </a:lnTo>
                  <a:lnTo>
                    <a:pt x="2215" y="10464"/>
                  </a:lnTo>
                  <a:lnTo>
                    <a:pt x="1630" y="10897"/>
                  </a:lnTo>
                  <a:lnTo>
                    <a:pt x="1197" y="11482"/>
                  </a:lnTo>
                  <a:lnTo>
                    <a:pt x="1044" y="11813"/>
                  </a:lnTo>
                  <a:lnTo>
                    <a:pt x="942" y="12170"/>
                  </a:lnTo>
                  <a:lnTo>
                    <a:pt x="891" y="12857"/>
                  </a:lnTo>
                  <a:lnTo>
                    <a:pt x="1069" y="13544"/>
                  </a:lnTo>
                  <a:lnTo>
                    <a:pt x="1400" y="14130"/>
                  </a:lnTo>
                  <a:lnTo>
                    <a:pt x="1655" y="14410"/>
                  </a:lnTo>
                  <a:lnTo>
                    <a:pt x="1324" y="14563"/>
                  </a:lnTo>
                  <a:lnTo>
                    <a:pt x="764" y="14996"/>
                  </a:lnTo>
                  <a:lnTo>
                    <a:pt x="331" y="15556"/>
                  </a:lnTo>
                  <a:lnTo>
                    <a:pt x="77" y="16218"/>
                  </a:lnTo>
                  <a:lnTo>
                    <a:pt x="51" y="16574"/>
                  </a:lnTo>
                  <a:lnTo>
                    <a:pt x="26" y="16930"/>
                  </a:lnTo>
                  <a:lnTo>
                    <a:pt x="178" y="17567"/>
                  </a:lnTo>
                  <a:lnTo>
                    <a:pt x="484" y="18127"/>
                  </a:lnTo>
                  <a:lnTo>
                    <a:pt x="917" y="18611"/>
                  </a:lnTo>
                  <a:lnTo>
                    <a:pt x="1197" y="18814"/>
                  </a:lnTo>
                  <a:lnTo>
                    <a:pt x="917" y="18993"/>
                  </a:lnTo>
                  <a:lnTo>
                    <a:pt x="484" y="19451"/>
                  </a:lnTo>
                  <a:lnTo>
                    <a:pt x="178" y="19985"/>
                  </a:lnTo>
                  <a:lnTo>
                    <a:pt x="26" y="20596"/>
                  </a:lnTo>
                  <a:lnTo>
                    <a:pt x="0" y="20902"/>
                  </a:lnTo>
                  <a:lnTo>
                    <a:pt x="26" y="21258"/>
                  </a:lnTo>
                  <a:lnTo>
                    <a:pt x="204" y="21895"/>
                  </a:lnTo>
                  <a:lnTo>
                    <a:pt x="560" y="22455"/>
                  </a:lnTo>
                  <a:lnTo>
                    <a:pt x="1044" y="22913"/>
                  </a:lnTo>
                  <a:lnTo>
                    <a:pt x="1324" y="23091"/>
                  </a:lnTo>
                  <a:lnTo>
                    <a:pt x="1044" y="23321"/>
                  </a:lnTo>
                  <a:lnTo>
                    <a:pt x="637" y="23881"/>
                  </a:lnTo>
                  <a:lnTo>
                    <a:pt x="382" y="24517"/>
                  </a:lnTo>
                  <a:lnTo>
                    <a:pt x="306" y="25205"/>
                  </a:lnTo>
                  <a:lnTo>
                    <a:pt x="382" y="25561"/>
                  </a:lnTo>
                  <a:lnTo>
                    <a:pt x="458" y="25917"/>
                  </a:lnTo>
                  <a:lnTo>
                    <a:pt x="815" y="26554"/>
                  </a:lnTo>
                  <a:lnTo>
                    <a:pt x="1324" y="27063"/>
                  </a:lnTo>
                  <a:lnTo>
                    <a:pt x="1960" y="27419"/>
                  </a:lnTo>
                  <a:lnTo>
                    <a:pt x="2291" y="27521"/>
                  </a:lnTo>
                  <a:lnTo>
                    <a:pt x="2088" y="27801"/>
                  </a:lnTo>
                  <a:lnTo>
                    <a:pt x="1859" y="28463"/>
                  </a:lnTo>
                  <a:lnTo>
                    <a:pt x="1782" y="29151"/>
                  </a:lnTo>
                  <a:lnTo>
                    <a:pt x="1935" y="29838"/>
                  </a:lnTo>
                  <a:lnTo>
                    <a:pt x="2088" y="30169"/>
                  </a:lnTo>
                  <a:lnTo>
                    <a:pt x="2291" y="30475"/>
                  </a:lnTo>
                  <a:lnTo>
                    <a:pt x="2801" y="30984"/>
                  </a:lnTo>
                  <a:lnTo>
                    <a:pt x="3437" y="31340"/>
                  </a:lnTo>
                  <a:lnTo>
                    <a:pt x="4150" y="31518"/>
                  </a:lnTo>
                  <a:lnTo>
                    <a:pt x="4506" y="31544"/>
                  </a:lnTo>
                  <a:lnTo>
                    <a:pt x="4405" y="31875"/>
                  </a:lnTo>
                  <a:lnTo>
                    <a:pt x="4354" y="32562"/>
                  </a:lnTo>
                  <a:lnTo>
                    <a:pt x="4481" y="33224"/>
                  </a:lnTo>
                  <a:lnTo>
                    <a:pt x="4812" y="33861"/>
                  </a:lnTo>
                  <a:lnTo>
                    <a:pt x="5066" y="34141"/>
                  </a:lnTo>
                  <a:lnTo>
                    <a:pt x="5347" y="34395"/>
                  </a:lnTo>
                  <a:lnTo>
                    <a:pt x="5983" y="34752"/>
                  </a:lnTo>
                  <a:lnTo>
                    <a:pt x="6696" y="34955"/>
                  </a:lnTo>
                  <a:lnTo>
                    <a:pt x="7434" y="34955"/>
                  </a:lnTo>
                  <a:lnTo>
                    <a:pt x="7791" y="34879"/>
                  </a:lnTo>
                  <a:lnTo>
                    <a:pt x="7791" y="35210"/>
                  </a:lnTo>
                  <a:lnTo>
                    <a:pt x="7918" y="35872"/>
                  </a:lnTo>
                  <a:lnTo>
                    <a:pt x="8249" y="36508"/>
                  </a:lnTo>
                  <a:lnTo>
                    <a:pt x="8758" y="37017"/>
                  </a:lnTo>
                  <a:lnTo>
                    <a:pt x="9089" y="37221"/>
                  </a:lnTo>
                  <a:lnTo>
                    <a:pt x="9420" y="37399"/>
                  </a:lnTo>
                  <a:lnTo>
                    <a:pt x="10158" y="37578"/>
                  </a:lnTo>
                  <a:lnTo>
                    <a:pt x="10871" y="37578"/>
                  </a:lnTo>
                  <a:lnTo>
                    <a:pt x="11584" y="37399"/>
                  </a:lnTo>
                  <a:lnTo>
                    <a:pt x="11915" y="37247"/>
                  </a:lnTo>
                  <a:lnTo>
                    <a:pt x="11991" y="37578"/>
                  </a:lnTo>
                  <a:lnTo>
                    <a:pt x="12322" y="38189"/>
                  </a:lnTo>
                  <a:lnTo>
                    <a:pt x="12831" y="38698"/>
                  </a:lnTo>
                  <a:lnTo>
                    <a:pt x="13468" y="39054"/>
                  </a:lnTo>
                  <a:lnTo>
                    <a:pt x="13824" y="39181"/>
                  </a:lnTo>
                  <a:lnTo>
                    <a:pt x="14206" y="39258"/>
                  </a:lnTo>
                  <a:lnTo>
                    <a:pt x="14970" y="39258"/>
                  </a:lnTo>
                  <a:lnTo>
                    <a:pt x="15683" y="39054"/>
                  </a:lnTo>
                  <a:lnTo>
                    <a:pt x="16294" y="38698"/>
                  </a:lnTo>
                  <a:lnTo>
                    <a:pt x="16574" y="38469"/>
                  </a:lnTo>
                  <a:lnTo>
                    <a:pt x="16752" y="38749"/>
                  </a:lnTo>
                  <a:lnTo>
                    <a:pt x="17236" y="39258"/>
                  </a:lnTo>
                  <a:lnTo>
                    <a:pt x="17872" y="39614"/>
                  </a:lnTo>
                  <a:lnTo>
                    <a:pt x="18585" y="39818"/>
                  </a:lnTo>
                  <a:lnTo>
                    <a:pt x="18992" y="39843"/>
                  </a:lnTo>
                  <a:lnTo>
                    <a:pt x="19069" y="39843"/>
                  </a:lnTo>
                  <a:lnTo>
                    <a:pt x="19451" y="39818"/>
                  </a:lnTo>
                  <a:lnTo>
                    <a:pt x="20164" y="39614"/>
                  </a:lnTo>
                  <a:lnTo>
                    <a:pt x="20800" y="39258"/>
                  </a:lnTo>
                  <a:lnTo>
                    <a:pt x="21284" y="38749"/>
                  </a:lnTo>
                  <a:lnTo>
                    <a:pt x="21462" y="38443"/>
                  </a:lnTo>
                  <a:lnTo>
                    <a:pt x="21742" y="38698"/>
                  </a:lnTo>
                  <a:lnTo>
                    <a:pt x="22353" y="39054"/>
                  </a:lnTo>
                  <a:lnTo>
                    <a:pt x="23066" y="39232"/>
                  </a:lnTo>
                  <a:lnTo>
                    <a:pt x="23804" y="39232"/>
                  </a:lnTo>
                  <a:lnTo>
                    <a:pt x="24186" y="39156"/>
                  </a:lnTo>
                  <a:lnTo>
                    <a:pt x="24568" y="39029"/>
                  </a:lnTo>
                  <a:lnTo>
                    <a:pt x="25204" y="38672"/>
                  </a:lnTo>
                  <a:lnTo>
                    <a:pt x="25688" y="38163"/>
                  </a:lnTo>
                  <a:lnTo>
                    <a:pt x="26019" y="37527"/>
                  </a:lnTo>
                  <a:lnTo>
                    <a:pt x="26121" y="37196"/>
                  </a:lnTo>
                  <a:lnTo>
                    <a:pt x="26452" y="37374"/>
                  </a:lnTo>
                  <a:lnTo>
                    <a:pt x="27139" y="37552"/>
                  </a:lnTo>
                  <a:lnTo>
                    <a:pt x="27878" y="37552"/>
                  </a:lnTo>
                  <a:lnTo>
                    <a:pt x="28616" y="37374"/>
                  </a:lnTo>
                  <a:lnTo>
                    <a:pt x="28947" y="37196"/>
                  </a:lnTo>
                  <a:lnTo>
                    <a:pt x="29278" y="36966"/>
                  </a:lnTo>
                  <a:lnTo>
                    <a:pt x="29762" y="36457"/>
                  </a:lnTo>
                  <a:lnTo>
                    <a:pt x="30093" y="35846"/>
                  </a:lnTo>
                  <a:lnTo>
                    <a:pt x="30245" y="35159"/>
                  </a:lnTo>
                  <a:lnTo>
                    <a:pt x="30220" y="34828"/>
                  </a:lnTo>
                  <a:lnTo>
                    <a:pt x="30576" y="34904"/>
                  </a:lnTo>
                  <a:lnTo>
                    <a:pt x="31315" y="34904"/>
                  </a:lnTo>
                  <a:lnTo>
                    <a:pt x="32027" y="34701"/>
                  </a:lnTo>
                  <a:lnTo>
                    <a:pt x="32664" y="34344"/>
                  </a:lnTo>
                  <a:lnTo>
                    <a:pt x="32944" y="34090"/>
                  </a:lnTo>
                  <a:lnTo>
                    <a:pt x="33198" y="33810"/>
                  </a:lnTo>
                  <a:lnTo>
                    <a:pt x="33529" y="33173"/>
                  </a:lnTo>
                  <a:lnTo>
                    <a:pt x="33657" y="32511"/>
                  </a:lnTo>
                  <a:lnTo>
                    <a:pt x="33606" y="31824"/>
                  </a:lnTo>
                  <a:lnTo>
                    <a:pt x="33504" y="31493"/>
                  </a:lnTo>
                  <a:lnTo>
                    <a:pt x="33860" y="31467"/>
                  </a:lnTo>
                  <a:lnTo>
                    <a:pt x="34573" y="31289"/>
                  </a:lnTo>
                  <a:lnTo>
                    <a:pt x="35184" y="30933"/>
                  </a:lnTo>
                  <a:lnTo>
                    <a:pt x="35719" y="30424"/>
                  </a:lnTo>
                  <a:lnTo>
                    <a:pt x="35897" y="30093"/>
                  </a:lnTo>
                  <a:lnTo>
                    <a:pt x="36075" y="29762"/>
                  </a:lnTo>
                  <a:lnTo>
                    <a:pt x="36203" y="29074"/>
                  </a:lnTo>
                  <a:lnTo>
                    <a:pt x="36152" y="28387"/>
                  </a:lnTo>
                  <a:lnTo>
                    <a:pt x="35897" y="27750"/>
                  </a:lnTo>
                  <a:lnTo>
                    <a:pt x="35693" y="27445"/>
                  </a:lnTo>
                  <a:lnTo>
                    <a:pt x="36024" y="27343"/>
                  </a:lnTo>
                  <a:lnTo>
                    <a:pt x="36661" y="26987"/>
                  </a:lnTo>
                  <a:lnTo>
                    <a:pt x="37170" y="26477"/>
                  </a:lnTo>
                  <a:lnTo>
                    <a:pt x="37501" y="25841"/>
                  </a:lnTo>
                  <a:lnTo>
                    <a:pt x="37603" y="25510"/>
                  </a:lnTo>
                  <a:lnTo>
                    <a:pt x="37654" y="25128"/>
                  </a:lnTo>
                  <a:lnTo>
                    <a:pt x="37603" y="24441"/>
                  </a:lnTo>
                  <a:lnTo>
                    <a:pt x="37348" y="23804"/>
                  </a:lnTo>
                  <a:lnTo>
                    <a:pt x="36915" y="23244"/>
                  </a:lnTo>
                  <a:lnTo>
                    <a:pt x="36635" y="23041"/>
                  </a:lnTo>
                  <a:lnTo>
                    <a:pt x="36941" y="22837"/>
                  </a:lnTo>
                  <a:lnTo>
                    <a:pt x="37399" y="22379"/>
                  </a:lnTo>
                  <a:lnTo>
                    <a:pt x="37756" y="21819"/>
                  </a:lnTo>
                  <a:lnTo>
                    <a:pt x="37934" y="21182"/>
                  </a:lnTo>
                  <a:lnTo>
                    <a:pt x="37959" y="20851"/>
                  </a:lnTo>
                  <a:lnTo>
                    <a:pt x="37934" y="20520"/>
                  </a:lnTo>
                  <a:lnTo>
                    <a:pt x="37781" y="19909"/>
                  </a:lnTo>
                  <a:lnTo>
                    <a:pt x="37476" y="19374"/>
                  </a:lnTo>
                  <a:lnTo>
                    <a:pt x="37043" y="18916"/>
                  </a:lnTo>
                  <a:lnTo>
                    <a:pt x="36788" y="18738"/>
                  </a:lnTo>
                  <a:lnTo>
                    <a:pt x="37043" y="18560"/>
                  </a:lnTo>
                  <a:lnTo>
                    <a:pt x="37476" y="18076"/>
                  </a:lnTo>
                  <a:lnTo>
                    <a:pt x="37781" y="17491"/>
                  </a:lnTo>
                  <a:lnTo>
                    <a:pt x="37934" y="16854"/>
                  </a:lnTo>
                  <a:lnTo>
                    <a:pt x="37908" y="16523"/>
                  </a:lnTo>
                  <a:lnTo>
                    <a:pt x="37883" y="16141"/>
                  </a:lnTo>
                  <a:lnTo>
                    <a:pt x="37628" y="15479"/>
                  </a:lnTo>
                  <a:lnTo>
                    <a:pt x="37196" y="14919"/>
                  </a:lnTo>
                  <a:lnTo>
                    <a:pt x="36635" y="14486"/>
                  </a:lnTo>
                  <a:lnTo>
                    <a:pt x="36304" y="14334"/>
                  </a:lnTo>
                  <a:lnTo>
                    <a:pt x="36534" y="14079"/>
                  </a:lnTo>
                  <a:lnTo>
                    <a:pt x="36890" y="13468"/>
                  </a:lnTo>
                  <a:lnTo>
                    <a:pt x="37043" y="12806"/>
                  </a:lnTo>
                  <a:lnTo>
                    <a:pt x="36992" y="12093"/>
                  </a:lnTo>
                  <a:lnTo>
                    <a:pt x="36890" y="11737"/>
                  </a:lnTo>
                  <a:lnTo>
                    <a:pt x="36737" y="11406"/>
                  </a:lnTo>
                  <a:lnTo>
                    <a:pt x="36304" y="10820"/>
                  </a:lnTo>
                  <a:lnTo>
                    <a:pt x="35719" y="10388"/>
                  </a:lnTo>
                  <a:lnTo>
                    <a:pt x="35057" y="10133"/>
                  </a:lnTo>
                  <a:lnTo>
                    <a:pt x="34701" y="10057"/>
                  </a:lnTo>
                  <a:lnTo>
                    <a:pt x="34853" y="9751"/>
                  </a:lnTo>
                  <a:lnTo>
                    <a:pt x="35006" y="9089"/>
                  </a:lnTo>
                  <a:lnTo>
                    <a:pt x="34955" y="8402"/>
                  </a:lnTo>
                  <a:lnTo>
                    <a:pt x="34701" y="7740"/>
                  </a:lnTo>
                  <a:lnTo>
                    <a:pt x="34497" y="7434"/>
                  </a:lnTo>
                  <a:lnTo>
                    <a:pt x="34268" y="7129"/>
                  </a:lnTo>
                  <a:lnTo>
                    <a:pt x="33682" y="6696"/>
                  </a:lnTo>
                  <a:lnTo>
                    <a:pt x="32995" y="6416"/>
                  </a:lnTo>
                  <a:lnTo>
                    <a:pt x="32282" y="6340"/>
                  </a:lnTo>
                  <a:lnTo>
                    <a:pt x="31900" y="6365"/>
                  </a:lnTo>
                  <a:lnTo>
                    <a:pt x="31976" y="6034"/>
                  </a:lnTo>
                  <a:lnTo>
                    <a:pt x="31926" y="5347"/>
                  </a:lnTo>
                  <a:lnTo>
                    <a:pt x="31696" y="4685"/>
                  </a:lnTo>
                  <a:lnTo>
                    <a:pt x="31264" y="4099"/>
                  </a:lnTo>
                  <a:lnTo>
                    <a:pt x="30958" y="3870"/>
                  </a:lnTo>
                  <a:lnTo>
                    <a:pt x="30653" y="3641"/>
                  </a:lnTo>
                  <a:lnTo>
                    <a:pt x="29965" y="3361"/>
                  </a:lnTo>
                  <a:lnTo>
                    <a:pt x="29227" y="3285"/>
                  </a:lnTo>
                  <a:lnTo>
                    <a:pt x="28514" y="3386"/>
                  </a:lnTo>
                  <a:lnTo>
                    <a:pt x="28158" y="3514"/>
                  </a:lnTo>
                  <a:lnTo>
                    <a:pt x="28132" y="3157"/>
                  </a:lnTo>
                  <a:lnTo>
                    <a:pt x="27878" y="2521"/>
                  </a:lnTo>
                  <a:lnTo>
                    <a:pt x="27470" y="1935"/>
                  </a:lnTo>
                  <a:lnTo>
                    <a:pt x="26885" y="1502"/>
                  </a:lnTo>
                  <a:lnTo>
                    <a:pt x="26528" y="1324"/>
                  </a:lnTo>
                  <a:lnTo>
                    <a:pt x="26172" y="1197"/>
                  </a:lnTo>
                  <a:lnTo>
                    <a:pt x="25434" y="1121"/>
                  </a:lnTo>
                  <a:lnTo>
                    <a:pt x="24695" y="1222"/>
                  </a:lnTo>
                  <a:lnTo>
                    <a:pt x="24033" y="1477"/>
                  </a:lnTo>
                  <a:lnTo>
                    <a:pt x="23728" y="1706"/>
                  </a:lnTo>
                  <a:lnTo>
                    <a:pt x="23601" y="1375"/>
                  </a:lnTo>
                  <a:lnTo>
                    <a:pt x="23168" y="815"/>
                  </a:lnTo>
                  <a:lnTo>
                    <a:pt x="22608" y="382"/>
                  </a:lnTo>
                  <a:lnTo>
                    <a:pt x="21920" y="77"/>
                  </a:lnTo>
                  <a:lnTo>
                    <a:pt x="21538" y="26"/>
                  </a:lnTo>
                  <a:lnTo>
                    <a:pt x="21156" y="0"/>
                  </a:lnTo>
                  <a:lnTo>
                    <a:pt x="20393" y="102"/>
                  </a:lnTo>
                  <a:lnTo>
                    <a:pt x="19731" y="382"/>
                  </a:lnTo>
                  <a:lnTo>
                    <a:pt x="19171" y="815"/>
                  </a:lnTo>
                  <a:lnTo>
                    <a:pt x="18942" y="1095"/>
                  </a:lnTo>
                  <a:lnTo>
                    <a:pt x="18712" y="815"/>
                  </a:lnTo>
                  <a:lnTo>
                    <a:pt x="18152" y="382"/>
                  </a:lnTo>
                  <a:lnTo>
                    <a:pt x="17490" y="102"/>
                  </a:lnTo>
                  <a:lnTo>
                    <a:pt x="16727"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4"/>
            <p:cNvSpPr/>
            <p:nvPr/>
          </p:nvSpPr>
          <p:spPr>
            <a:xfrm>
              <a:off x="4277800" y="866600"/>
              <a:ext cx="68125" cy="190975"/>
            </a:xfrm>
            <a:custGeom>
              <a:avLst/>
              <a:gdLst/>
              <a:ahLst/>
              <a:cxnLst/>
              <a:rect l="l" t="t" r="r" b="b"/>
              <a:pathLst>
                <a:path w="2725" h="7639" extrusionOk="0">
                  <a:moveTo>
                    <a:pt x="2724" y="0"/>
                  </a:moveTo>
                  <a:lnTo>
                    <a:pt x="2164" y="51"/>
                  </a:lnTo>
                  <a:lnTo>
                    <a:pt x="1197" y="459"/>
                  </a:lnTo>
                  <a:lnTo>
                    <a:pt x="459" y="1197"/>
                  </a:lnTo>
                  <a:lnTo>
                    <a:pt x="26" y="2190"/>
                  </a:lnTo>
                  <a:lnTo>
                    <a:pt x="0" y="2750"/>
                  </a:lnTo>
                  <a:lnTo>
                    <a:pt x="0" y="4914"/>
                  </a:lnTo>
                  <a:lnTo>
                    <a:pt x="26" y="5474"/>
                  </a:lnTo>
                  <a:lnTo>
                    <a:pt x="459" y="6467"/>
                  </a:lnTo>
                  <a:lnTo>
                    <a:pt x="1197" y="7205"/>
                  </a:lnTo>
                  <a:lnTo>
                    <a:pt x="2164" y="7613"/>
                  </a:lnTo>
                  <a:lnTo>
                    <a:pt x="2724" y="7638"/>
                  </a:lnTo>
                  <a:lnTo>
                    <a:pt x="2724"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4"/>
            <p:cNvSpPr/>
            <p:nvPr/>
          </p:nvSpPr>
          <p:spPr>
            <a:xfrm>
              <a:off x="5022475" y="866600"/>
              <a:ext cx="68125" cy="190975"/>
            </a:xfrm>
            <a:custGeom>
              <a:avLst/>
              <a:gdLst/>
              <a:ahLst/>
              <a:cxnLst/>
              <a:rect l="l" t="t" r="r" b="b"/>
              <a:pathLst>
                <a:path w="2725" h="7639" extrusionOk="0">
                  <a:moveTo>
                    <a:pt x="0" y="0"/>
                  </a:moveTo>
                  <a:lnTo>
                    <a:pt x="0" y="7638"/>
                  </a:lnTo>
                  <a:lnTo>
                    <a:pt x="560" y="7613"/>
                  </a:lnTo>
                  <a:lnTo>
                    <a:pt x="1528" y="7205"/>
                  </a:lnTo>
                  <a:lnTo>
                    <a:pt x="2266" y="6467"/>
                  </a:lnTo>
                  <a:lnTo>
                    <a:pt x="2699" y="5474"/>
                  </a:lnTo>
                  <a:lnTo>
                    <a:pt x="2724" y="4914"/>
                  </a:lnTo>
                  <a:lnTo>
                    <a:pt x="2724" y="2750"/>
                  </a:lnTo>
                  <a:lnTo>
                    <a:pt x="2699" y="2190"/>
                  </a:lnTo>
                  <a:lnTo>
                    <a:pt x="2266" y="1197"/>
                  </a:lnTo>
                  <a:lnTo>
                    <a:pt x="1528" y="459"/>
                  </a:lnTo>
                  <a:lnTo>
                    <a:pt x="560" y="51"/>
                  </a:lnTo>
                  <a:lnTo>
                    <a:pt x="0"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4"/>
            <p:cNvSpPr/>
            <p:nvPr/>
          </p:nvSpPr>
          <p:spPr>
            <a:xfrm>
              <a:off x="4579475" y="1254850"/>
              <a:ext cx="210075" cy="264150"/>
            </a:xfrm>
            <a:custGeom>
              <a:avLst/>
              <a:gdLst/>
              <a:ahLst/>
              <a:cxnLst/>
              <a:rect l="l" t="t" r="r" b="b"/>
              <a:pathLst>
                <a:path w="8403" h="10566" extrusionOk="0">
                  <a:moveTo>
                    <a:pt x="1" y="0"/>
                  </a:moveTo>
                  <a:lnTo>
                    <a:pt x="1" y="10566"/>
                  </a:lnTo>
                  <a:lnTo>
                    <a:pt x="8402" y="10566"/>
                  </a:lnTo>
                  <a:lnTo>
                    <a:pt x="8402"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4"/>
            <p:cNvSpPr/>
            <p:nvPr/>
          </p:nvSpPr>
          <p:spPr>
            <a:xfrm>
              <a:off x="433380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6" y="5627"/>
                  </a:lnTo>
                  <a:lnTo>
                    <a:pt x="2012" y="6747"/>
                  </a:lnTo>
                  <a:lnTo>
                    <a:pt x="1375" y="7944"/>
                  </a:lnTo>
                  <a:lnTo>
                    <a:pt x="841" y="9191"/>
                  </a:lnTo>
                  <a:lnTo>
                    <a:pt x="433" y="10515"/>
                  </a:lnTo>
                  <a:lnTo>
                    <a:pt x="153" y="11890"/>
                  </a:lnTo>
                  <a:lnTo>
                    <a:pt x="1" y="13316"/>
                  </a:lnTo>
                  <a:lnTo>
                    <a:pt x="1" y="14028"/>
                  </a:lnTo>
                  <a:lnTo>
                    <a:pt x="1" y="21004"/>
                  </a:lnTo>
                  <a:lnTo>
                    <a:pt x="1" y="21717"/>
                  </a:lnTo>
                  <a:lnTo>
                    <a:pt x="153" y="23143"/>
                  </a:lnTo>
                  <a:lnTo>
                    <a:pt x="433" y="24517"/>
                  </a:lnTo>
                  <a:lnTo>
                    <a:pt x="841" y="25841"/>
                  </a:lnTo>
                  <a:lnTo>
                    <a:pt x="1375" y="27089"/>
                  </a:lnTo>
                  <a:lnTo>
                    <a:pt x="2012" y="28285"/>
                  </a:lnTo>
                  <a:lnTo>
                    <a:pt x="2776"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8" y="33657"/>
                  </a:lnTo>
                  <a:lnTo>
                    <a:pt x="21284" y="32995"/>
                  </a:lnTo>
                  <a:lnTo>
                    <a:pt x="22404" y="32257"/>
                  </a:lnTo>
                  <a:lnTo>
                    <a:pt x="23448" y="31391"/>
                  </a:lnTo>
                  <a:lnTo>
                    <a:pt x="24390" y="30449"/>
                  </a:lnTo>
                  <a:lnTo>
                    <a:pt x="25256" y="29405"/>
                  </a:lnTo>
                  <a:lnTo>
                    <a:pt x="26020"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20" y="6747"/>
                  </a:lnTo>
                  <a:lnTo>
                    <a:pt x="25256" y="5627"/>
                  </a:lnTo>
                  <a:lnTo>
                    <a:pt x="24390" y="4583"/>
                  </a:lnTo>
                  <a:lnTo>
                    <a:pt x="23448" y="3641"/>
                  </a:lnTo>
                  <a:lnTo>
                    <a:pt x="22404" y="2776"/>
                  </a:lnTo>
                  <a:lnTo>
                    <a:pt x="21284" y="2037"/>
                  </a:lnTo>
                  <a:lnTo>
                    <a:pt x="20088" y="1375"/>
                  </a:lnTo>
                  <a:lnTo>
                    <a:pt x="18840" y="841"/>
                  </a:lnTo>
                  <a:lnTo>
                    <a:pt x="17516" y="433"/>
                  </a:lnTo>
                  <a:lnTo>
                    <a:pt x="16167" y="153"/>
                  </a:lnTo>
                  <a:lnTo>
                    <a:pt x="14741" y="26"/>
                  </a:lnTo>
                  <a:lnTo>
                    <a:pt x="14028" y="1"/>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4"/>
            <p:cNvSpPr/>
            <p:nvPr/>
          </p:nvSpPr>
          <p:spPr>
            <a:xfrm>
              <a:off x="4458550" y="933425"/>
              <a:ext cx="91050" cy="90400"/>
            </a:xfrm>
            <a:custGeom>
              <a:avLst/>
              <a:gdLst/>
              <a:ahLst/>
              <a:cxnLst/>
              <a:rect l="l" t="t" r="r" b="b"/>
              <a:pathLst>
                <a:path w="3642" h="3616" extrusionOk="0">
                  <a:moveTo>
                    <a:pt x="1808" y="1"/>
                  </a:moveTo>
                  <a:lnTo>
                    <a:pt x="1452" y="26"/>
                  </a:lnTo>
                  <a:lnTo>
                    <a:pt x="790" y="281"/>
                  </a:lnTo>
                  <a:lnTo>
                    <a:pt x="306" y="790"/>
                  </a:lnTo>
                  <a:lnTo>
                    <a:pt x="26" y="1426"/>
                  </a:lnTo>
                  <a:lnTo>
                    <a:pt x="1"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4"/>
            <p:cNvSpPr/>
            <p:nvPr/>
          </p:nvSpPr>
          <p:spPr>
            <a:xfrm>
              <a:off x="481880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2" y="3310"/>
                  </a:lnTo>
                  <a:lnTo>
                    <a:pt x="3335" y="2827"/>
                  </a:lnTo>
                  <a:lnTo>
                    <a:pt x="3615" y="2165"/>
                  </a:lnTo>
                  <a:lnTo>
                    <a:pt x="3641" y="1808"/>
                  </a:lnTo>
                  <a:lnTo>
                    <a:pt x="3615" y="1426"/>
                  </a:lnTo>
                  <a:lnTo>
                    <a:pt x="3335" y="790"/>
                  </a:lnTo>
                  <a:lnTo>
                    <a:pt x="2852" y="281"/>
                  </a:lnTo>
                  <a:lnTo>
                    <a:pt x="2190" y="26"/>
                  </a:lnTo>
                  <a:lnTo>
                    <a:pt x="1833"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4"/>
            <p:cNvSpPr/>
            <p:nvPr/>
          </p:nvSpPr>
          <p:spPr>
            <a:xfrm>
              <a:off x="416322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1" y="8402"/>
                  </a:lnTo>
                  <a:lnTo>
                    <a:pt x="41677" y="8402"/>
                  </a:lnTo>
                  <a:lnTo>
                    <a:pt x="41142" y="7485"/>
                  </a:lnTo>
                  <a:lnTo>
                    <a:pt x="39996" y="5805"/>
                  </a:lnTo>
                  <a:lnTo>
                    <a:pt x="38774" y="4303"/>
                  </a:lnTo>
                  <a:lnTo>
                    <a:pt x="37451" y="2979"/>
                  </a:lnTo>
                  <a:lnTo>
                    <a:pt x="35999" y="1910"/>
                  </a:lnTo>
                  <a:lnTo>
                    <a:pt x="34370" y="1070"/>
                  </a:lnTo>
                  <a:lnTo>
                    <a:pt x="32563" y="484"/>
                  </a:lnTo>
                  <a:lnTo>
                    <a:pt x="30500" y="179"/>
                  </a:lnTo>
                  <a:lnTo>
                    <a:pt x="29380" y="153"/>
                  </a:lnTo>
                  <a:lnTo>
                    <a:pt x="25052" y="1"/>
                  </a:lnTo>
                  <a:lnTo>
                    <a:pt x="25027" y="433"/>
                  </a:lnTo>
                  <a:lnTo>
                    <a:pt x="24874" y="1248"/>
                  </a:lnTo>
                  <a:lnTo>
                    <a:pt x="24543" y="2012"/>
                  </a:lnTo>
                  <a:lnTo>
                    <a:pt x="24085" y="2674"/>
                  </a:lnTo>
                  <a:lnTo>
                    <a:pt x="23525" y="3259"/>
                  </a:lnTo>
                  <a:lnTo>
                    <a:pt x="22863" y="3692"/>
                  </a:lnTo>
                  <a:lnTo>
                    <a:pt x="22099" y="4023"/>
                  </a:lnTo>
                  <a:lnTo>
                    <a:pt x="21284" y="4201"/>
                  </a:lnTo>
                  <a:lnTo>
                    <a:pt x="20419" y="4201"/>
                  </a:lnTo>
                  <a:lnTo>
                    <a:pt x="19579" y="4023"/>
                  </a:lnTo>
                  <a:lnTo>
                    <a:pt x="18840" y="3692"/>
                  </a:lnTo>
                  <a:lnTo>
                    <a:pt x="18153" y="3259"/>
                  </a:lnTo>
                  <a:lnTo>
                    <a:pt x="17593" y="2674"/>
                  </a:lnTo>
                  <a:lnTo>
                    <a:pt x="17134" y="2012"/>
                  </a:lnTo>
                  <a:lnTo>
                    <a:pt x="16803" y="1248"/>
                  </a:lnTo>
                  <a:lnTo>
                    <a:pt x="16651" y="433"/>
                  </a:lnTo>
                  <a:lnTo>
                    <a:pt x="16625" y="1"/>
                  </a:lnTo>
                  <a:close/>
                </a:path>
              </a:pathLst>
            </a:custGeom>
            <a:solidFill>
              <a:srgbClr val="4679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4"/>
            <p:cNvSpPr/>
            <p:nvPr/>
          </p:nvSpPr>
          <p:spPr>
            <a:xfrm>
              <a:off x="4540025" y="1359225"/>
              <a:ext cx="288350" cy="148950"/>
            </a:xfrm>
            <a:custGeom>
              <a:avLst/>
              <a:gdLst/>
              <a:ahLst/>
              <a:cxnLst/>
              <a:rect l="l" t="t" r="r" b="b"/>
              <a:pathLst>
                <a:path w="11534"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6"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3" y="3259"/>
                  </a:lnTo>
                  <a:lnTo>
                    <a:pt x="7791" y="3692"/>
                  </a:lnTo>
                  <a:lnTo>
                    <a:pt x="7027" y="4023"/>
                  </a:lnTo>
                  <a:lnTo>
                    <a:pt x="6212" y="4201"/>
                  </a:lnTo>
                  <a:lnTo>
                    <a:pt x="5347" y="4201"/>
                  </a:lnTo>
                  <a:lnTo>
                    <a:pt x="4507" y="4023"/>
                  </a:lnTo>
                  <a:lnTo>
                    <a:pt x="3768" y="3692"/>
                  </a:lnTo>
                  <a:lnTo>
                    <a:pt x="3081" y="3259"/>
                  </a:lnTo>
                  <a:lnTo>
                    <a:pt x="2521" y="2674"/>
                  </a:lnTo>
                  <a:lnTo>
                    <a:pt x="2062" y="2012"/>
                  </a:lnTo>
                  <a:lnTo>
                    <a:pt x="1731" y="1248"/>
                  </a:lnTo>
                  <a:lnTo>
                    <a:pt x="1579" y="433"/>
                  </a:lnTo>
                  <a:lnTo>
                    <a:pt x="1553" y="1"/>
                  </a:lnTo>
                  <a:close/>
                </a:path>
              </a:pathLst>
            </a:custGeom>
            <a:solidFill>
              <a:srgbClr val="6CA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4"/>
            <p:cNvSpPr/>
            <p:nvPr/>
          </p:nvSpPr>
          <p:spPr>
            <a:xfrm>
              <a:off x="4632300" y="974800"/>
              <a:ext cx="99950" cy="119675"/>
            </a:xfrm>
            <a:custGeom>
              <a:avLst/>
              <a:gdLst/>
              <a:ahLst/>
              <a:cxnLst/>
              <a:rect l="l" t="t" r="r" b="b"/>
              <a:pathLst>
                <a:path w="3998" h="4787" extrusionOk="0">
                  <a:moveTo>
                    <a:pt x="1885" y="0"/>
                  </a:moveTo>
                  <a:lnTo>
                    <a:pt x="1656" y="306"/>
                  </a:lnTo>
                  <a:lnTo>
                    <a:pt x="1579" y="586"/>
                  </a:lnTo>
                  <a:lnTo>
                    <a:pt x="26" y="4252"/>
                  </a:lnTo>
                  <a:lnTo>
                    <a:pt x="1" y="4303"/>
                  </a:lnTo>
                  <a:lnTo>
                    <a:pt x="1" y="4354"/>
                  </a:lnTo>
                  <a:lnTo>
                    <a:pt x="485" y="4558"/>
                  </a:lnTo>
                  <a:lnTo>
                    <a:pt x="1503" y="4787"/>
                  </a:lnTo>
                  <a:lnTo>
                    <a:pt x="2521" y="4787"/>
                  </a:lnTo>
                  <a:lnTo>
                    <a:pt x="3514" y="4558"/>
                  </a:lnTo>
                  <a:lnTo>
                    <a:pt x="3998" y="4354"/>
                  </a:lnTo>
                  <a:lnTo>
                    <a:pt x="3998" y="4303"/>
                  </a:lnTo>
                  <a:lnTo>
                    <a:pt x="3998" y="4252"/>
                  </a:lnTo>
                  <a:lnTo>
                    <a:pt x="2445" y="586"/>
                  </a:lnTo>
                  <a:lnTo>
                    <a:pt x="2343" y="306"/>
                  </a:lnTo>
                  <a:lnTo>
                    <a:pt x="2114" y="0"/>
                  </a:lnTo>
                  <a:close/>
                </a:path>
              </a:pathLst>
            </a:custGeom>
            <a:solidFill>
              <a:srgbClr val="825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4"/>
            <p:cNvSpPr/>
            <p:nvPr/>
          </p:nvSpPr>
          <p:spPr>
            <a:xfrm>
              <a:off x="4632300" y="1083625"/>
              <a:ext cx="99950" cy="37575"/>
            </a:xfrm>
            <a:custGeom>
              <a:avLst/>
              <a:gdLst/>
              <a:ahLst/>
              <a:cxnLst/>
              <a:rect l="l" t="t" r="r" b="b"/>
              <a:pathLst>
                <a:path w="3998" h="1503" extrusionOk="0">
                  <a:moveTo>
                    <a:pt x="1" y="1"/>
                  </a:moveTo>
                  <a:lnTo>
                    <a:pt x="1" y="306"/>
                  </a:lnTo>
                  <a:lnTo>
                    <a:pt x="357" y="841"/>
                  </a:lnTo>
                  <a:lnTo>
                    <a:pt x="917" y="1248"/>
                  </a:lnTo>
                  <a:lnTo>
                    <a:pt x="1579" y="1477"/>
                  </a:lnTo>
                  <a:lnTo>
                    <a:pt x="1834" y="1503"/>
                  </a:lnTo>
                  <a:lnTo>
                    <a:pt x="2165" y="1503"/>
                  </a:lnTo>
                  <a:lnTo>
                    <a:pt x="2445" y="1477"/>
                  </a:lnTo>
                  <a:lnTo>
                    <a:pt x="3081" y="1248"/>
                  </a:lnTo>
                  <a:lnTo>
                    <a:pt x="3667" y="841"/>
                  </a:lnTo>
                  <a:lnTo>
                    <a:pt x="3998" y="306"/>
                  </a:lnTo>
                  <a:lnTo>
                    <a:pt x="3998" y="1"/>
                  </a:lnTo>
                  <a:lnTo>
                    <a:pt x="3514" y="205"/>
                  </a:lnTo>
                  <a:lnTo>
                    <a:pt x="2521" y="434"/>
                  </a:lnTo>
                  <a:lnTo>
                    <a:pt x="1503" y="434"/>
                  </a:lnTo>
                  <a:lnTo>
                    <a:pt x="485" y="205"/>
                  </a:lnTo>
                  <a:lnTo>
                    <a:pt x="1"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4"/>
            <p:cNvSpPr/>
            <p:nvPr/>
          </p:nvSpPr>
          <p:spPr>
            <a:xfrm>
              <a:off x="4477650" y="949350"/>
              <a:ext cx="26125" cy="26100"/>
            </a:xfrm>
            <a:custGeom>
              <a:avLst/>
              <a:gdLst/>
              <a:ahLst/>
              <a:cxnLst/>
              <a:rect l="l" t="t" r="r" b="b"/>
              <a:pathLst>
                <a:path w="1045" h="1044" extrusionOk="0">
                  <a:moveTo>
                    <a:pt x="510" y="0"/>
                  </a:moveTo>
                  <a:lnTo>
                    <a:pt x="306" y="26"/>
                  </a:lnTo>
                  <a:lnTo>
                    <a:pt x="26" y="306"/>
                  </a:lnTo>
                  <a:lnTo>
                    <a:pt x="0" y="509"/>
                  </a:lnTo>
                  <a:lnTo>
                    <a:pt x="26" y="738"/>
                  </a:lnTo>
                  <a:lnTo>
                    <a:pt x="306" y="1018"/>
                  </a:lnTo>
                  <a:lnTo>
                    <a:pt x="510" y="1044"/>
                  </a:lnTo>
                  <a:lnTo>
                    <a:pt x="739" y="1018"/>
                  </a:lnTo>
                  <a:lnTo>
                    <a:pt x="1019" y="738"/>
                  </a:lnTo>
                  <a:lnTo>
                    <a:pt x="1044" y="509"/>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4"/>
            <p:cNvSpPr/>
            <p:nvPr/>
          </p:nvSpPr>
          <p:spPr>
            <a:xfrm>
              <a:off x="4837900" y="949350"/>
              <a:ext cx="26750" cy="26100"/>
            </a:xfrm>
            <a:custGeom>
              <a:avLst/>
              <a:gdLst/>
              <a:ahLst/>
              <a:cxnLst/>
              <a:rect l="l" t="t" r="r" b="b"/>
              <a:pathLst>
                <a:path w="1070" h="1044" extrusionOk="0">
                  <a:moveTo>
                    <a:pt x="535" y="0"/>
                  </a:moveTo>
                  <a:lnTo>
                    <a:pt x="331" y="26"/>
                  </a:lnTo>
                  <a:lnTo>
                    <a:pt x="25" y="306"/>
                  </a:lnTo>
                  <a:lnTo>
                    <a:pt x="0" y="509"/>
                  </a:lnTo>
                  <a:lnTo>
                    <a:pt x="25" y="738"/>
                  </a:lnTo>
                  <a:lnTo>
                    <a:pt x="331" y="1018"/>
                  </a:lnTo>
                  <a:lnTo>
                    <a:pt x="535" y="1044"/>
                  </a:lnTo>
                  <a:lnTo>
                    <a:pt x="738" y="1018"/>
                  </a:lnTo>
                  <a:lnTo>
                    <a:pt x="1044" y="738"/>
                  </a:lnTo>
                  <a:lnTo>
                    <a:pt x="1069" y="509"/>
                  </a:lnTo>
                  <a:lnTo>
                    <a:pt x="1044"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4"/>
            <p:cNvSpPr/>
            <p:nvPr/>
          </p:nvSpPr>
          <p:spPr>
            <a:xfrm>
              <a:off x="4431175" y="1037175"/>
              <a:ext cx="145775" cy="68750"/>
            </a:xfrm>
            <a:custGeom>
              <a:avLst/>
              <a:gdLst/>
              <a:ahLst/>
              <a:cxnLst/>
              <a:rect l="l" t="t" r="r" b="b"/>
              <a:pathLst>
                <a:path w="5831" h="2750" extrusionOk="0">
                  <a:moveTo>
                    <a:pt x="1350" y="0"/>
                  </a:moveTo>
                  <a:lnTo>
                    <a:pt x="1096" y="26"/>
                  </a:lnTo>
                  <a:lnTo>
                    <a:pt x="586" y="229"/>
                  </a:lnTo>
                  <a:lnTo>
                    <a:pt x="230" y="611"/>
                  </a:lnTo>
                  <a:lnTo>
                    <a:pt x="1" y="1095"/>
                  </a:lnTo>
                  <a:lnTo>
                    <a:pt x="1" y="1375"/>
                  </a:lnTo>
                  <a:lnTo>
                    <a:pt x="1" y="1655"/>
                  </a:lnTo>
                  <a:lnTo>
                    <a:pt x="230" y="2164"/>
                  </a:lnTo>
                  <a:lnTo>
                    <a:pt x="586" y="2521"/>
                  </a:lnTo>
                  <a:lnTo>
                    <a:pt x="1096"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4"/>
            <p:cNvSpPr/>
            <p:nvPr/>
          </p:nvSpPr>
          <p:spPr>
            <a:xfrm>
              <a:off x="4791425" y="1037175"/>
              <a:ext cx="146425" cy="68750"/>
            </a:xfrm>
            <a:custGeom>
              <a:avLst/>
              <a:gdLst/>
              <a:ahLst/>
              <a:cxnLst/>
              <a:rect l="l" t="t" r="r" b="b"/>
              <a:pathLst>
                <a:path w="5857" h="2750" extrusionOk="0">
                  <a:moveTo>
                    <a:pt x="1375" y="0"/>
                  </a:moveTo>
                  <a:lnTo>
                    <a:pt x="1095" y="26"/>
                  </a:lnTo>
                  <a:lnTo>
                    <a:pt x="612" y="229"/>
                  </a:lnTo>
                  <a:lnTo>
                    <a:pt x="230" y="611"/>
                  </a:lnTo>
                  <a:lnTo>
                    <a:pt x="26" y="1095"/>
                  </a:lnTo>
                  <a:lnTo>
                    <a:pt x="1" y="1375"/>
                  </a:lnTo>
                  <a:lnTo>
                    <a:pt x="26" y="1655"/>
                  </a:lnTo>
                  <a:lnTo>
                    <a:pt x="230" y="2164"/>
                  </a:lnTo>
                  <a:lnTo>
                    <a:pt x="612" y="2521"/>
                  </a:lnTo>
                  <a:lnTo>
                    <a:pt x="1095" y="2750"/>
                  </a:lnTo>
                  <a:lnTo>
                    <a:pt x="4761" y="2750"/>
                  </a:lnTo>
                  <a:lnTo>
                    <a:pt x="5245" y="2521"/>
                  </a:lnTo>
                  <a:lnTo>
                    <a:pt x="5627" y="2164"/>
                  </a:lnTo>
                  <a:lnTo>
                    <a:pt x="5831" y="1655"/>
                  </a:lnTo>
                  <a:lnTo>
                    <a:pt x="5856" y="1375"/>
                  </a:lnTo>
                  <a:lnTo>
                    <a:pt x="5831" y="1095"/>
                  </a:lnTo>
                  <a:lnTo>
                    <a:pt x="5627" y="611"/>
                  </a:lnTo>
                  <a:lnTo>
                    <a:pt x="5245" y="229"/>
                  </a:lnTo>
                  <a:lnTo>
                    <a:pt x="4761" y="26"/>
                  </a:lnTo>
                  <a:lnTo>
                    <a:pt x="4481"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4"/>
            <p:cNvSpPr/>
            <p:nvPr/>
          </p:nvSpPr>
          <p:spPr>
            <a:xfrm>
              <a:off x="4448375" y="857050"/>
              <a:ext cx="110775" cy="21675"/>
            </a:xfrm>
            <a:custGeom>
              <a:avLst/>
              <a:gdLst/>
              <a:ahLst/>
              <a:cxnLst/>
              <a:rect l="l" t="t" r="r" b="b"/>
              <a:pathLst>
                <a:path w="4431" h="867" fill="none" extrusionOk="0">
                  <a:moveTo>
                    <a:pt x="4430" y="866"/>
                  </a:moveTo>
                  <a:lnTo>
                    <a:pt x="4201" y="662"/>
                  </a:lnTo>
                  <a:lnTo>
                    <a:pt x="3666" y="306"/>
                  </a:lnTo>
                  <a:lnTo>
                    <a:pt x="2826" y="1"/>
                  </a:lnTo>
                  <a:lnTo>
                    <a:pt x="1630" y="1"/>
                  </a:lnTo>
                  <a:lnTo>
                    <a:pt x="764" y="306"/>
                  </a:lnTo>
                  <a:lnTo>
                    <a:pt x="255" y="662"/>
                  </a:lnTo>
                  <a:lnTo>
                    <a:pt x="0" y="866"/>
                  </a:lnTo>
                </a:path>
              </a:pathLst>
            </a:custGeom>
            <a:noFill/>
            <a:ln w="381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4"/>
            <p:cNvSpPr/>
            <p:nvPr/>
          </p:nvSpPr>
          <p:spPr>
            <a:xfrm>
              <a:off x="4809250" y="857050"/>
              <a:ext cx="110775" cy="21675"/>
            </a:xfrm>
            <a:custGeom>
              <a:avLst/>
              <a:gdLst/>
              <a:ahLst/>
              <a:cxnLst/>
              <a:rect l="l" t="t" r="r" b="b"/>
              <a:pathLst>
                <a:path w="4431" h="867" fill="none" extrusionOk="0">
                  <a:moveTo>
                    <a:pt x="4430" y="866"/>
                  </a:moveTo>
                  <a:lnTo>
                    <a:pt x="4176" y="662"/>
                  </a:lnTo>
                  <a:lnTo>
                    <a:pt x="3666" y="306"/>
                  </a:lnTo>
                  <a:lnTo>
                    <a:pt x="2801" y="1"/>
                  </a:lnTo>
                  <a:lnTo>
                    <a:pt x="1604" y="1"/>
                  </a:lnTo>
                  <a:lnTo>
                    <a:pt x="764" y="306"/>
                  </a:lnTo>
                  <a:lnTo>
                    <a:pt x="230" y="662"/>
                  </a:lnTo>
                  <a:lnTo>
                    <a:pt x="0" y="866"/>
                  </a:lnTo>
                </a:path>
              </a:pathLst>
            </a:custGeom>
            <a:noFill/>
            <a:ln w="381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4"/>
            <p:cNvSpPr/>
            <p:nvPr/>
          </p:nvSpPr>
          <p:spPr>
            <a:xfrm>
              <a:off x="4622125" y="1161925"/>
              <a:ext cx="124125" cy="35650"/>
            </a:xfrm>
            <a:custGeom>
              <a:avLst/>
              <a:gdLst/>
              <a:ahLst/>
              <a:cxnLst/>
              <a:rect l="l" t="t" r="r" b="b"/>
              <a:pathLst>
                <a:path w="4965" h="1426" fill="none" extrusionOk="0">
                  <a:moveTo>
                    <a:pt x="0" y="0"/>
                  </a:moveTo>
                  <a:lnTo>
                    <a:pt x="153" y="306"/>
                  </a:lnTo>
                  <a:lnTo>
                    <a:pt x="637" y="815"/>
                  </a:lnTo>
                  <a:lnTo>
                    <a:pt x="1273" y="1197"/>
                  </a:lnTo>
                  <a:lnTo>
                    <a:pt x="2063" y="1426"/>
                  </a:lnTo>
                  <a:lnTo>
                    <a:pt x="2495" y="1426"/>
                  </a:lnTo>
                  <a:lnTo>
                    <a:pt x="2903" y="1426"/>
                  </a:lnTo>
                  <a:lnTo>
                    <a:pt x="3692" y="1222"/>
                  </a:lnTo>
                  <a:lnTo>
                    <a:pt x="4328" y="840"/>
                  </a:lnTo>
                  <a:lnTo>
                    <a:pt x="4812" y="331"/>
                  </a:lnTo>
                  <a:lnTo>
                    <a:pt x="4965" y="26"/>
                  </a:lnTo>
                </a:path>
              </a:pathLst>
            </a:custGeom>
            <a:noFill/>
            <a:ln w="38100" cap="rnd" cmpd="sng">
              <a:solidFill>
                <a:srgbClr val="5A1016"/>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4"/>
            <p:cNvSpPr/>
            <p:nvPr/>
          </p:nvSpPr>
          <p:spPr>
            <a:xfrm>
              <a:off x="4258075" y="405800"/>
              <a:ext cx="852250" cy="528300"/>
            </a:xfrm>
            <a:custGeom>
              <a:avLst/>
              <a:gdLst/>
              <a:ahLst/>
              <a:cxnLst/>
              <a:rect l="l" t="t" r="r" b="b"/>
              <a:pathLst>
                <a:path w="34090" h="21132" extrusionOk="0">
                  <a:moveTo>
                    <a:pt x="17185" y="0"/>
                  </a:moveTo>
                  <a:lnTo>
                    <a:pt x="16370" y="51"/>
                  </a:lnTo>
                  <a:lnTo>
                    <a:pt x="14741" y="153"/>
                  </a:lnTo>
                  <a:lnTo>
                    <a:pt x="11864" y="739"/>
                  </a:lnTo>
                  <a:lnTo>
                    <a:pt x="9369" y="1681"/>
                  </a:lnTo>
                  <a:lnTo>
                    <a:pt x="7256" y="2928"/>
                  </a:lnTo>
                  <a:lnTo>
                    <a:pt x="5499" y="4430"/>
                  </a:lnTo>
                  <a:lnTo>
                    <a:pt x="4023" y="6110"/>
                  </a:lnTo>
                  <a:lnTo>
                    <a:pt x="2851" y="7943"/>
                  </a:lnTo>
                  <a:lnTo>
                    <a:pt x="1935" y="9827"/>
                  </a:lnTo>
                  <a:lnTo>
                    <a:pt x="1222" y="11762"/>
                  </a:lnTo>
                  <a:lnTo>
                    <a:pt x="738" y="13621"/>
                  </a:lnTo>
                  <a:lnTo>
                    <a:pt x="255" y="16268"/>
                  </a:lnTo>
                  <a:lnTo>
                    <a:pt x="0" y="20291"/>
                  </a:lnTo>
                  <a:lnTo>
                    <a:pt x="51" y="20902"/>
                  </a:lnTo>
                  <a:lnTo>
                    <a:pt x="407" y="20978"/>
                  </a:lnTo>
                  <a:lnTo>
                    <a:pt x="1171" y="20978"/>
                  </a:lnTo>
                  <a:lnTo>
                    <a:pt x="1909" y="20826"/>
                  </a:lnTo>
                  <a:lnTo>
                    <a:pt x="2622" y="20520"/>
                  </a:lnTo>
                  <a:lnTo>
                    <a:pt x="3259" y="20087"/>
                  </a:lnTo>
                  <a:lnTo>
                    <a:pt x="3768" y="19502"/>
                  </a:lnTo>
                  <a:lnTo>
                    <a:pt x="4175" y="18814"/>
                  </a:lnTo>
                  <a:lnTo>
                    <a:pt x="4379" y="18000"/>
                  </a:lnTo>
                  <a:lnTo>
                    <a:pt x="4379" y="17541"/>
                  </a:lnTo>
                  <a:lnTo>
                    <a:pt x="4812" y="17363"/>
                  </a:lnTo>
                  <a:lnTo>
                    <a:pt x="5499" y="16727"/>
                  </a:lnTo>
                  <a:lnTo>
                    <a:pt x="5703" y="16294"/>
                  </a:lnTo>
                  <a:lnTo>
                    <a:pt x="5830" y="15810"/>
                  </a:lnTo>
                  <a:lnTo>
                    <a:pt x="5728" y="14868"/>
                  </a:lnTo>
                  <a:lnTo>
                    <a:pt x="5525" y="14461"/>
                  </a:lnTo>
                  <a:lnTo>
                    <a:pt x="5983" y="14435"/>
                  </a:lnTo>
                  <a:lnTo>
                    <a:pt x="6848" y="14028"/>
                  </a:lnTo>
                  <a:lnTo>
                    <a:pt x="7205" y="13672"/>
                  </a:lnTo>
                  <a:lnTo>
                    <a:pt x="7485" y="13264"/>
                  </a:lnTo>
                  <a:lnTo>
                    <a:pt x="7689" y="12297"/>
                  </a:lnTo>
                  <a:lnTo>
                    <a:pt x="7612" y="11839"/>
                  </a:lnTo>
                  <a:lnTo>
                    <a:pt x="8070" y="11940"/>
                  </a:lnTo>
                  <a:lnTo>
                    <a:pt x="9038" y="11813"/>
                  </a:lnTo>
                  <a:lnTo>
                    <a:pt x="9496" y="11559"/>
                  </a:lnTo>
                  <a:lnTo>
                    <a:pt x="9700" y="11406"/>
                  </a:lnTo>
                  <a:lnTo>
                    <a:pt x="10031" y="11024"/>
                  </a:lnTo>
                  <a:lnTo>
                    <a:pt x="10362" y="10362"/>
                  </a:lnTo>
                  <a:lnTo>
                    <a:pt x="10413" y="9878"/>
                  </a:lnTo>
                  <a:lnTo>
                    <a:pt x="10820" y="10133"/>
                  </a:lnTo>
                  <a:lnTo>
                    <a:pt x="11558" y="10235"/>
                  </a:lnTo>
                  <a:lnTo>
                    <a:pt x="12068" y="10184"/>
                  </a:lnTo>
                  <a:lnTo>
                    <a:pt x="12322" y="10107"/>
                  </a:lnTo>
                  <a:lnTo>
                    <a:pt x="12551" y="10006"/>
                  </a:lnTo>
                  <a:lnTo>
                    <a:pt x="12984" y="9725"/>
                  </a:lnTo>
                  <a:lnTo>
                    <a:pt x="13468" y="9165"/>
                  </a:lnTo>
                  <a:lnTo>
                    <a:pt x="13621" y="8707"/>
                  </a:lnTo>
                  <a:lnTo>
                    <a:pt x="13977" y="9038"/>
                  </a:lnTo>
                  <a:lnTo>
                    <a:pt x="14664" y="9318"/>
                  </a:lnTo>
                  <a:lnTo>
                    <a:pt x="15173" y="9395"/>
                  </a:lnTo>
                  <a:lnTo>
                    <a:pt x="15454" y="9369"/>
                  </a:lnTo>
                  <a:lnTo>
                    <a:pt x="15708" y="9344"/>
                  </a:lnTo>
                  <a:lnTo>
                    <a:pt x="16192" y="9165"/>
                  </a:lnTo>
                  <a:lnTo>
                    <a:pt x="16777" y="8707"/>
                  </a:lnTo>
                  <a:lnTo>
                    <a:pt x="17057" y="8300"/>
                  </a:lnTo>
                  <a:lnTo>
                    <a:pt x="17337" y="8707"/>
                  </a:lnTo>
                  <a:lnTo>
                    <a:pt x="17949" y="9165"/>
                  </a:lnTo>
                  <a:lnTo>
                    <a:pt x="18432" y="9344"/>
                  </a:lnTo>
                  <a:lnTo>
                    <a:pt x="18687" y="9369"/>
                  </a:lnTo>
                  <a:lnTo>
                    <a:pt x="18941" y="9395"/>
                  </a:lnTo>
                  <a:lnTo>
                    <a:pt x="19451" y="9318"/>
                  </a:lnTo>
                  <a:lnTo>
                    <a:pt x="20138" y="9038"/>
                  </a:lnTo>
                  <a:lnTo>
                    <a:pt x="20494" y="8682"/>
                  </a:lnTo>
                  <a:lnTo>
                    <a:pt x="20673" y="9165"/>
                  </a:lnTo>
                  <a:lnTo>
                    <a:pt x="21156" y="9725"/>
                  </a:lnTo>
                  <a:lnTo>
                    <a:pt x="21564" y="10006"/>
                  </a:lnTo>
                  <a:lnTo>
                    <a:pt x="21818" y="10107"/>
                  </a:lnTo>
                  <a:lnTo>
                    <a:pt x="22073" y="10184"/>
                  </a:lnTo>
                  <a:lnTo>
                    <a:pt x="22557" y="10235"/>
                  </a:lnTo>
                  <a:lnTo>
                    <a:pt x="23295" y="10107"/>
                  </a:lnTo>
                  <a:lnTo>
                    <a:pt x="23728" y="9878"/>
                  </a:lnTo>
                  <a:lnTo>
                    <a:pt x="23779" y="10362"/>
                  </a:lnTo>
                  <a:lnTo>
                    <a:pt x="24110" y="11024"/>
                  </a:lnTo>
                  <a:lnTo>
                    <a:pt x="24441" y="11406"/>
                  </a:lnTo>
                  <a:lnTo>
                    <a:pt x="24644" y="11559"/>
                  </a:lnTo>
                  <a:lnTo>
                    <a:pt x="25077" y="11813"/>
                  </a:lnTo>
                  <a:lnTo>
                    <a:pt x="26044" y="11940"/>
                  </a:lnTo>
                  <a:lnTo>
                    <a:pt x="26528" y="11813"/>
                  </a:lnTo>
                  <a:lnTo>
                    <a:pt x="26452" y="12297"/>
                  </a:lnTo>
                  <a:lnTo>
                    <a:pt x="26655" y="13239"/>
                  </a:lnTo>
                  <a:lnTo>
                    <a:pt x="26935" y="13672"/>
                  </a:lnTo>
                  <a:lnTo>
                    <a:pt x="27292" y="14028"/>
                  </a:lnTo>
                  <a:lnTo>
                    <a:pt x="28158" y="14410"/>
                  </a:lnTo>
                  <a:lnTo>
                    <a:pt x="28616" y="14435"/>
                  </a:lnTo>
                  <a:lnTo>
                    <a:pt x="28412" y="14868"/>
                  </a:lnTo>
                  <a:lnTo>
                    <a:pt x="28310" y="15785"/>
                  </a:lnTo>
                  <a:lnTo>
                    <a:pt x="28438" y="16268"/>
                  </a:lnTo>
                  <a:lnTo>
                    <a:pt x="28667" y="16727"/>
                  </a:lnTo>
                  <a:lnTo>
                    <a:pt x="29329" y="17363"/>
                  </a:lnTo>
                  <a:lnTo>
                    <a:pt x="29761" y="17541"/>
                  </a:lnTo>
                  <a:lnTo>
                    <a:pt x="29787" y="18000"/>
                  </a:lnTo>
                  <a:lnTo>
                    <a:pt x="30016" y="18840"/>
                  </a:lnTo>
                  <a:lnTo>
                    <a:pt x="30398" y="19578"/>
                  </a:lnTo>
                  <a:lnTo>
                    <a:pt x="30933" y="20189"/>
                  </a:lnTo>
                  <a:lnTo>
                    <a:pt x="31569" y="20673"/>
                  </a:lnTo>
                  <a:lnTo>
                    <a:pt x="32282" y="20978"/>
                  </a:lnTo>
                  <a:lnTo>
                    <a:pt x="33020" y="21131"/>
                  </a:lnTo>
                  <a:lnTo>
                    <a:pt x="33733" y="21055"/>
                  </a:lnTo>
                  <a:lnTo>
                    <a:pt x="34089" y="20902"/>
                  </a:lnTo>
                  <a:lnTo>
                    <a:pt x="34089" y="20240"/>
                  </a:lnTo>
                  <a:lnTo>
                    <a:pt x="33580" y="15937"/>
                  </a:lnTo>
                  <a:lnTo>
                    <a:pt x="32918" y="13137"/>
                  </a:lnTo>
                  <a:lnTo>
                    <a:pt x="32282" y="11151"/>
                  </a:lnTo>
                  <a:lnTo>
                    <a:pt x="31442" y="9165"/>
                  </a:lnTo>
                  <a:lnTo>
                    <a:pt x="30398" y="7205"/>
                  </a:lnTo>
                  <a:lnTo>
                    <a:pt x="29099" y="5372"/>
                  </a:lnTo>
                  <a:lnTo>
                    <a:pt x="27521" y="3692"/>
                  </a:lnTo>
                  <a:lnTo>
                    <a:pt x="25663" y="2241"/>
                  </a:lnTo>
                  <a:lnTo>
                    <a:pt x="23448" y="1120"/>
                  </a:lnTo>
                  <a:lnTo>
                    <a:pt x="21564" y="509"/>
                  </a:lnTo>
                  <a:lnTo>
                    <a:pt x="20214" y="229"/>
                  </a:lnTo>
                  <a:lnTo>
                    <a:pt x="18738" y="51"/>
                  </a:lnTo>
                  <a:lnTo>
                    <a:pt x="17185"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4"/>
            <p:cNvSpPr/>
            <p:nvPr/>
          </p:nvSpPr>
          <p:spPr>
            <a:xfrm>
              <a:off x="5205775" y="970350"/>
              <a:ext cx="357075" cy="585575"/>
            </a:xfrm>
            <a:custGeom>
              <a:avLst/>
              <a:gdLst/>
              <a:ahLst/>
              <a:cxnLst/>
              <a:rect l="l" t="t" r="r" b="b"/>
              <a:pathLst>
                <a:path w="14283" h="23423" extrusionOk="0">
                  <a:moveTo>
                    <a:pt x="9216" y="0"/>
                  </a:moveTo>
                  <a:lnTo>
                    <a:pt x="8784" y="77"/>
                  </a:lnTo>
                  <a:lnTo>
                    <a:pt x="8427" y="357"/>
                  </a:lnTo>
                  <a:lnTo>
                    <a:pt x="8173" y="738"/>
                  </a:lnTo>
                  <a:lnTo>
                    <a:pt x="8096" y="993"/>
                  </a:lnTo>
                  <a:lnTo>
                    <a:pt x="6339" y="8529"/>
                  </a:lnTo>
                  <a:lnTo>
                    <a:pt x="6034" y="8453"/>
                  </a:lnTo>
                  <a:lnTo>
                    <a:pt x="7587" y="1757"/>
                  </a:lnTo>
                  <a:lnTo>
                    <a:pt x="7638" y="1502"/>
                  </a:lnTo>
                  <a:lnTo>
                    <a:pt x="7587" y="1019"/>
                  </a:lnTo>
                  <a:lnTo>
                    <a:pt x="7358" y="637"/>
                  </a:lnTo>
                  <a:lnTo>
                    <a:pt x="7027" y="357"/>
                  </a:lnTo>
                  <a:lnTo>
                    <a:pt x="6823" y="280"/>
                  </a:lnTo>
                  <a:lnTo>
                    <a:pt x="6594" y="255"/>
                  </a:lnTo>
                  <a:lnTo>
                    <a:pt x="6187" y="357"/>
                  </a:lnTo>
                  <a:lnTo>
                    <a:pt x="5830" y="611"/>
                  </a:lnTo>
                  <a:lnTo>
                    <a:pt x="5550" y="1019"/>
                  </a:lnTo>
                  <a:lnTo>
                    <a:pt x="5474" y="1273"/>
                  </a:lnTo>
                  <a:lnTo>
                    <a:pt x="3386" y="10413"/>
                  </a:lnTo>
                  <a:lnTo>
                    <a:pt x="3132" y="9547"/>
                  </a:lnTo>
                  <a:lnTo>
                    <a:pt x="2648" y="8172"/>
                  </a:lnTo>
                  <a:lnTo>
                    <a:pt x="2139" y="7205"/>
                  </a:lnTo>
                  <a:lnTo>
                    <a:pt x="1630" y="6594"/>
                  </a:lnTo>
                  <a:lnTo>
                    <a:pt x="968" y="6110"/>
                  </a:lnTo>
                  <a:lnTo>
                    <a:pt x="382" y="6034"/>
                  </a:lnTo>
                  <a:lnTo>
                    <a:pt x="331" y="6059"/>
                  </a:lnTo>
                  <a:lnTo>
                    <a:pt x="153" y="6136"/>
                  </a:lnTo>
                  <a:lnTo>
                    <a:pt x="0" y="6441"/>
                  </a:lnTo>
                  <a:lnTo>
                    <a:pt x="0" y="6950"/>
                  </a:lnTo>
                  <a:lnTo>
                    <a:pt x="26" y="7052"/>
                  </a:lnTo>
                  <a:lnTo>
                    <a:pt x="560" y="9980"/>
                  </a:lnTo>
                  <a:lnTo>
                    <a:pt x="1146" y="13493"/>
                  </a:lnTo>
                  <a:lnTo>
                    <a:pt x="1222" y="13875"/>
                  </a:lnTo>
                  <a:lnTo>
                    <a:pt x="1426" y="14537"/>
                  </a:lnTo>
                  <a:lnTo>
                    <a:pt x="1910" y="15301"/>
                  </a:lnTo>
                  <a:lnTo>
                    <a:pt x="2953" y="16116"/>
                  </a:lnTo>
                  <a:lnTo>
                    <a:pt x="3157" y="16192"/>
                  </a:lnTo>
                  <a:lnTo>
                    <a:pt x="1859" y="21844"/>
                  </a:lnTo>
                  <a:lnTo>
                    <a:pt x="8784" y="23422"/>
                  </a:lnTo>
                  <a:lnTo>
                    <a:pt x="10158" y="17669"/>
                  </a:lnTo>
                  <a:lnTo>
                    <a:pt x="10286" y="17694"/>
                  </a:lnTo>
                  <a:lnTo>
                    <a:pt x="10693" y="17592"/>
                  </a:lnTo>
                  <a:lnTo>
                    <a:pt x="11202" y="17312"/>
                  </a:lnTo>
                  <a:lnTo>
                    <a:pt x="11635" y="16778"/>
                  </a:lnTo>
                  <a:lnTo>
                    <a:pt x="11762" y="16396"/>
                  </a:lnTo>
                  <a:lnTo>
                    <a:pt x="12093" y="14944"/>
                  </a:lnTo>
                  <a:lnTo>
                    <a:pt x="12831" y="11737"/>
                  </a:lnTo>
                  <a:lnTo>
                    <a:pt x="13086" y="10617"/>
                  </a:lnTo>
                  <a:lnTo>
                    <a:pt x="13213" y="10107"/>
                  </a:lnTo>
                  <a:lnTo>
                    <a:pt x="14232" y="5627"/>
                  </a:lnTo>
                  <a:lnTo>
                    <a:pt x="14283" y="5397"/>
                  </a:lnTo>
                  <a:lnTo>
                    <a:pt x="14232" y="4965"/>
                  </a:lnTo>
                  <a:lnTo>
                    <a:pt x="14028" y="4608"/>
                  </a:lnTo>
                  <a:lnTo>
                    <a:pt x="13723" y="4354"/>
                  </a:lnTo>
                  <a:lnTo>
                    <a:pt x="13519" y="4277"/>
                  </a:lnTo>
                  <a:lnTo>
                    <a:pt x="13315" y="4252"/>
                  </a:lnTo>
                  <a:lnTo>
                    <a:pt x="12933" y="4354"/>
                  </a:lnTo>
                  <a:lnTo>
                    <a:pt x="12602" y="4583"/>
                  </a:lnTo>
                  <a:lnTo>
                    <a:pt x="12348" y="4965"/>
                  </a:lnTo>
                  <a:lnTo>
                    <a:pt x="12297" y="5194"/>
                  </a:lnTo>
                  <a:lnTo>
                    <a:pt x="11253" y="9649"/>
                  </a:lnTo>
                  <a:lnTo>
                    <a:pt x="10871" y="9573"/>
                  </a:lnTo>
                  <a:lnTo>
                    <a:pt x="12322" y="3284"/>
                  </a:lnTo>
                  <a:lnTo>
                    <a:pt x="12373" y="3030"/>
                  </a:lnTo>
                  <a:lnTo>
                    <a:pt x="12297" y="2546"/>
                  </a:lnTo>
                  <a:lnTo>
                    <a:pt x="12093" y="2164"/>
                  </a:lnTo>
                  <a:lnTo>
                    <a:pt x="11762" y="1884"/>
                  </a:lnTo>
                  <a:lnTo>
                    <a:pt x="11559" y="1808"/>
                  </a:lnTo>
                  <a:lnTo>
                    <a:pt x="11329" y="1782"/>
                  </a:lnTo>
                  <a:lnTo>
                    <a:pt x="10922" y="1884"/>
                  </a:lnTo>
                  <a:lnTo>
                    <a:pt x="10540" y="2139"/>
                  </a:lnTo>
                  <a:lnTo>
                    <a:pt x="10286" y="2546"/>
                  </a:lnTo>
                  <a:lnTo>
                    <a:pt x="10209" y="2801"/>
                  </a:lnTo>
                  <a:lnTo>
                    <a:pt x="8758" y="9089"/>
                  </a:lnTo>
                  <a:lnTo>
                    <a:pt x="8453" y="9013"/>
                  </a:lnTo>
                  <a:lnTo>
                    <a:pt x="10184" y="1477"/>
                  </a:lnTo>
                  <a:lnTo>
                    <a:pt x="10235" y="1222"/>
                  </a:lnTo>
                  <a:lnTo>
                    <a:pt x="10184" y="764"/>
                  </a:lnTo>
                  <a:lnTo>
                    <a:pt x="9980" y="357"/>
                  </a:lnTo>
                  <a:lnTo>
                    <a:pt x="9624" y="77"/>
                  </a:lnTo>
                  <a:lnTo>
                    <a:pt x="9420" y="26"/>
                  </a:lnTo>
                  <a:lnTo>
                    <a:pt x="9216" y="0"/>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4"/>
            <p:cNvSpPr/>
            <p:nvPr/>
          </p:nvSpPr>
          <p:spPr>
            <a:xfrm>
              <a:off x="5289775" y="123002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4"/>
            <p:cNvSpPr/>
            <p:nvPr/>
          </p:nvSpPr>
          <p:spPr>
            <a:xfrm>
              <a:off x="5322875" y="1174650"/>
              <a:ext cx="191600" cy="55400"/>
            </a:xfrm>
            <a:custGeom>
              <a:avLst/>
              <a:gdLst/>
              <a:ahLst/>
              <a:cxnLst/>
              <a:rect l="l" t="t" r="r" b="b"/>
              <a:pathLst>
                <a:path w="7664" h="2216" extrusionOk="0">
                  <a:moveTo>
                    <a:pt x="128" y="0"/>
                  </a:moveTo>
                  <a:lnTo>
                    <a:pt x="1" y="484"/>
                  </a:lnTo>
                  <a:lnTo>
                    <a:pt x="7536" y="2215"/>
                  </a:lnTo>
                  <a:lnTo>
                    <a:pt x="7664" y="1732"/>
                  </a:lnTo>
                  <a:lnTo>
                    <a:pt x="6569" y="1477"/>
                  </a:lnTo>
                  <a:lnTo>
                    <a:pt x="6187" y="1401"/>
                  </a:lnTo>
                  <a:lnTo>
                    <a:pt x="4074" y="917"/>
                  </a:lnTo>
                  <a:lnTo>
                    <a:pt x="3769" y="841"/>
                  </a:lnTo>
                  <a:lnTo>
                    <a:pt x="1681" y="357"/>
                  </a:lnTo>
                  <a:lnTo>
                    <a:pt x="1655" y="357"/>
                  </a:lnTo>
                  <a:lnTo>
                    <a:pt x="1350" y="281"/>
                  </a:lnTo>
                  <a:lnTo>
                    <a:pt x="128"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4"/>
            <p:cNvSpPr/>
            <p:nvPr/>
          </p:nvSpPr>
          <p:spPr>
            <a:xfrm>
              <a:off x="5290425" y="1223650"/>
              <a:ext cx="105675" cy="159150"/>
            </a:xfrm>
            <a:custGeom>
              <a:avLst/>
              <a:gdLst/>
              <a:ahLst/>
              <a:cxnLst/>
              <a:rect l="l" t="t" r="r" b="b"/>
              <a:pathLst>
                <a:path w="4227" h="6366" extrusionOk="0">
                  <a:moveTo>
                    <a:pt x="51" y="1"/>
                  </a:moveTo>
                  <a:lnTo>
                    <a:pt x="51" y="26"/>
                  </a:lnTo>
                  <a:lnTo>
                    <a:pt x="0" y="255"/>
                  </a:lnTo>
                  <a:lnTo>
                    <a:pt x="204" y="306"/>
                  </a:lnTo>
                  <a:lnTo>
                    <a:pt x="1120" y="612"/>
                  </a:lnTo>
                  <a:lnTo>
                    <a:pt x="1833" y="1019"/>
                  </a:lnTo>
                  <a:lnTo>
                    <a:pt x="2597" y="1656"/>
                  </a:lnTo>
                  <a:lnTo>
                    <a:pt x="3234" y="2572"/>
                  </a:lnTo>
                  <a:lnTo>
                    <a:pt x="3717" y="3794"/>
                  </a:lnTo>
                  <a:lnTo>
                    <a:pt x="3870" y="5347"/>
                  </a:lnTo>
                  <a:lnTo>
                    <a:pt x="3794" y="6315"/>
                  </a:lnTo>
                  <a:lnTo>
                    <a:pt x="4099" y="6365"/>
                  </a:lnTo>
                  <a:lnTo>
                    <a:pt x="4125" y="6213"/>
                  </a:lnTo>
                  <a:lnTo>
                    <a:pt x="4226" y="5118"/>
                  </a:lnTo>
                  <a:lnTo>
                    <a:pt x="4150" y="4125"/>
                  </a:lnTo>
                  <a:lnTo>
                    <a:pt x="3895" y="3005"/>
                  </a:lnTo>
                  <a:lnTo>
                    <a:pt x="3335" y="1936"/>
                  </a:lnTo>
                  <a:lnTo>
                    <a:pt x="2393" y="968"/>
                  </a:lnTo>
                  <a:lnTo>
                    <a:pt x="1375" y="383"/>
                  </a:lnTo>
                  <a:lnTo>
                    <a:pt x="535" y="103"/>
                  </a:lnTo>
                  <a:lnTo>
                    <a:pt x="51"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a:off x="5268150" y="1403775"/>
              <a:ext cx="183950" cy="84675"/>
            </a:xfrm>
            <a:custGeom>
              <a:avLst/>
              <a:gdLst/>
              <a:ahLst/>
              <a:cxnLst/>
              <a:rect l="l" t="t" r="r" b="b"/>
              <a:pathLst>
                <a:path w="7358" h="3387" extrusionOk="0">
                  <a:moveTo>
                    <a:pt x="408" y="1"/>
                  </a:moveTo>
                  <a:lnTo>
                    <a:pt x="0" y="1783"/>
                  </a:lnTo>
                  <a:lnTo>
                    <a:pt x="6950" y="3387"/>
                  </a:lnTo>
                  <a:lnTo>
                    <a:pt x="7358" y="1605"/>
                  </a:lnTo>
                  <a:lnTo>
                    <a:pt x="408"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4"/>
            <p:cNvSpPr/>
            <p:nvPr/>
          </p:nvSpPr>
          <p:spPr>
            <a:xfrm>
              <a:off x="5228050" y="1425425"/>
              <a:ext cx="238050" cy="100575"/>
            </a:xfrm>
            <a:custGeom>
              <a:avLst/>
              <a:gdLst/>
              <a:ahLst/>
              <a:cxnLst/>
              <a:rect l="l" t="t" r="r" b="b"/>
              <a:pathLst>
                <a:path w="9522" h="4023" extrusionOk="0">
                  <a:moveTo>
                    <a:pt x="459" y="0"/>
                  </a:moveTo>
                  <a:lnTo>
                    <a:pt x="0" y="1935"/>
                  </a:lnTo>
                  <a:lnTo>
                    <a:pt x="9089" y="4023"/>
                  </a:lnTo>
                  <a:lnTo>
                    <a:pt x="9522" y="2113"/>
                  </a:lnTo>
                  <a:lnTo>
                    <a:pt x="459" y="0"/>
                  </a:lnTo>
                  <a:close/>
                </a:path>
              </a:pathLst>
            </a:custGeom>
            <a:solidFill>
              <a:srgbClr val="6CA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4"/>
            <p:cNvSpPr/>
            <p:nvPr/>
          </p:nvSpPr>
          <p:spPr>
            <a:xfrm>
              <a:off x="5206400" y="1463600"/>
              <a:ext cx="250800" cy="105675"/>
            </a:xfrm>
            <a:custGeom>
              <a:avLst/>
              <a:gdLst/>
              <a:ahLst/>
              <a:cxnLst/>
              <a:rect l="l" t="t" r="r" b="b"/>
              <a:pathLst>
                <a:path w="10032" h="4227" extrusionOk="0">
                  <a:moveTo>
                    <a:pt x="968" y="1"/>
                  </a:moveTo>
                  <a:lnTo>
                    <a:pt x="1" y="4227"/>
                  </a:lnTo>
                  <a:lnTo>
                    <a:pt x="9548" y="4227"/>
                  </a:lnTo>
                  <a:lnTo>
                    <a:pt x="10031" y="2088"/>
                  </a:lnTo>
                  <a:lnTo>
                    <a:pt x="968" y="1"/>
                  </a:lnTo>
                  <a:close/>
                </a:path>
              </a:pathLst>
            </a:custGeom>
            <a:solidFill>
              <a:srgbClr val="4679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Google Shape;184;p14"/>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29</a:t>
            </a:fld>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365239835"/>
      </p:ext>
    </p:extLst>
  </p:cSld>
  <p:clrMapOvr>
    <a:masterClrMapping/>
  </p:clrMapOvr>
  <p:transition advTm="2171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0"/>
          <p:cNvSpPr txBox="1">
            <a:spLocks noGrp="1"/>
          </p:cNvSpPr>
          <p:nvPr>
            <p:ph type="title"/>
          </p:nvPr>
        </p:nvSpPr>
        <p:spPr>
          <a:xfrm>
            <a:off x="3489597" y="155668"/>
            <a:ext cx="3631831"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omic Sans MS" panose="030F0702030302020204" pitchFamily="66" charset="0"/>
              </a:rPr>
              <a:t>Phonics for reading</a:t>
            </a:r>
            <a:endParaRPr dirty="0">
              <a:latin typeface="Comic Sans MS" panose="030F0702030302020204" pitchFamily="66" charset="0"/>
            </a:endParaRPr>
          </a:p>
        </p:txBody>
      </p:sp>
      <p:sp>
        <p:nvSpPr>
          <p:cNvPr id="375" name="Google Shape;375;p20"/>
          <p:cNvSpPr txBox="1">
            <a:spLocks noGrp="1"/>
          </p:cNvSpPr>
          <p:nvPr>
            <p:ph type="body" idx="1"/>
          </p:nvPr>
        </p:nvSpPr>
        <p:spPr>
          <a:xfrm>
            <a:off x="3241819" y="1012394"/>
            <a:ext cx="4331002" cy="4058846"/>
          </a:xfrm>
          <a:prstGeom prst="rect">
            <a:avLst/>
          </a:prstGeom>
        </p:spPr>
        <p:txBody>
          <a:bodyPr spcFirstLastPara="1" wrap="square" lIns="91425" tIns="91425" rIns="91425" bIns="91425" anchor="t" anchorCtr="0">
            <a:noAutofit/>
          </a:bodyPr>
          <a:lstStyle/>
          <a:p>
            <a:pPr marL="342900" indent="-342900"/>
            <a:r>
              <a:rPr lang="en-GB" sz="1800" dirty="0">
                <a:latin typeface="Comic Sans MS" panose="030F0702030302020204" pitchFamily="66" charset="0"/>
              </a:rPr>
              <a:t>Phonics are the building blocks for children to start reading words independently.</a:t>
            </a:r>
          </a:p>
          <a:p>
            <a:pPr marL="342900" indent="-342900"/>
            <a:r>
              <a:rPr lang="en-GB" sz="1800" dirty="0">
                <a:latin typeface="Comic Sans MS" panose="030F0702030302020204" pitchFamily="66" charset="0"/>
              </a:rPr>
              <a:t>They give children the ‘magic power’ to decode thousands of words!</a:t>
            </a:r>
          </a:p>
          <a:p>
            <a:pPr marL="342900" indent="-342900"/>
            <a:r>
              <a:rPr lang="en-GB" sz="1800" dirty="0">
                <a:latin typeface="Comic Sans MS" panose="030F0702030302020204" pitchFamily="66" charset="0"/>
              </a:rPr>
              <a:t>It is part of an incredibly exciting stage in your child’s development.</a:t>
            </a:r>
            <a:endParaRPr sz="1800" dirty="0">
              <a:latin typeface="Comic Sans MS" panose="030F0702030302020204" pitchFamily="66" charset="0"/>
            </a:endParaRPr>
          </a:p>
        </p:txBody>
      </p:sp>
      <p:grpSp>
        <p:nvGrpSpPr>
          <p:cNvPr id="376" name="Google Shape;376;p20"/>
          <p:cNvGrpSpPr/>
          <p:nvPr/>
        </p:nvGrpSpPr>
        <p:grpSpPr>
          <a:xfrm flipH="1">
            <a:off x="7488547" y="3753778"/>
            <a:ext cx="1655447" cy="1389731"/>
            <a:chOff x="238125" y="394325"/>
            <a:chExt cx="1399600" cy="1174950"/>
          </a:xfrm>
        </p:grpSpPr>
        <p:sp>
          <p:nvSpPr>
            <p:cNvPr id="377" name="Google Shape;377;p20"/>
            <p:cNvSpPr/>
            <p:nvPr/>
          </p:nvSpPr>
          <p:spPr>
            <a:xfrm>
              <a:off x="352675" y="866600"/>
              <a:ext cx="68125" cy="190975"/>
            </a:xfrm>
            <a:custGeom>
              <a:avLst/>
              <a:gdLst/>
              <a:ahLst/>
              <a:cxnLst/>
              <a:rect l="l" t="t" r="r" b="b"/>
              <a:pathLst>
                <a:path w="2725" h="7639" extrusionOk="0">
                  <a:moveTo>
                    <a:pt x="2725" y="0"/>
                  </a:moveTo>
                  <a:lnTo>
                    <a:pt x="2190" y="51"/>
                  </a:lnTo>
                  <a:lnTo>
                    <a:pt x="1197" y="459"/>
                  </a:lnTo>
                  <a:lnTo>
                    <a:pt x="459" y="1197"/>
                  </a:lnTo>
                  <a:lnTo>
                    <a:pt x="52" y="2190"/>
                  </a:lnTo>
                  <a:lnTo>
                    <a:pt x="1" y="2750"/>
                  </a:lnTo>
                  <a:lnTo>
                    <a:pt x="1" y="4914"/>
                  </a:lnTo>
                  <a:lnTo>
                    <a:pt x="52" y="5474"/>
                  </a:lnTo>
                  <a:lnTo>
                    <a:pt x="459" y="6467"/>
                  </a:lnTo>
                  <a:lnTo>
                    <a:pt x="1197" y="7205"/>
                  </a:lnTo>
                  <a:lnTo>
                    <a:pt x="2190" y="7613"/>
                  </a:lnTo>
                  <a:lnTo>
                    <a:pt x="2725" y="7638"/>
                  </a:lnTo>
                  <a:lnTo>
                    <a:pt x="2725"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1097350" y="866600"/>
              <a:ext cx="68125" cy="190975"/>
            </a:xfrm>
            <a:custGeom>
              <a:avLst/>
              <a:gdLst/>
              <a:ahLst/>
              <a:cxnLst/>
              <a:rect l="l" t="t" r="r" b="b"/>
              <a:pathLst>
                <a:path w="2725" h="7639" extrusionOk="0">
                  <a:moveTo>
                    <a:pt x="0" y="0"/>
                  </a:moveTo>
                  <a:lnTo>
                    <a:pt x="0" y="7638"/>
                  </a:lnTo>
                  <a:lnTo>
                    <a:pt x="561" y="7613"/>
                  </a:lnTo>
                  <a:lnTo>
                    <a:pt x="1553" y="7205"/>
                  </a:lnTo>
                  <a:lnTo>
                    <a:pt x="2292" y="6467"/>
                  </a:lnTo>
                  <a:lnTo>
                    <a:pt x="2699" y="5474"/>
                  </a:lnTo>
                  <a:lnTo>
                    <a:pt x="2725" y="4914"/>
                  </a:lnTo>
                  <a:lnTo>
                    <a:pt x="2725" y="2750"/>
                  </a:lnTo>
                  <a:lnTo>
                    <a:pt x="2699" y="2190"/>
                  </a:lnTo>
                  <a:lnTo>
                    <a:pt x="2292" y="1197"/>
                  </a:lnTo>
                  <a:lnTo>
                    <a:pt x="1553" y="459"/>
                  </a:lnTo>
                  <a:lnTo>
                    <a:pt x="561" y="51"/>
                  </a:lnTo>
                  <a:lnTo>
                    <a:pt x="0"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654375" y="1254850"/>
              <a:ext cx="210675" cy="264150"/>
            </a:xfrm>
            <a:custGeom>
              <a:avLst/>
              <a:gdLst/>
              <a:ahLst/>
              <a:cxnLst/>
              <a:rect l="l" t="t" r="r" b="b"/>
              <a:pathLst>
                <a:path w="8427" h="10566" extrusionOk="0">
                  <a:moveTo>
                    <a:pt x="0" y="0"/>
                  </a:moveTo>
                  <a:lnTo>
                    <a:pt x="0" y="10566"/>
                  </a:lnTo>
                  <a:lnTo>
                    <a:pt x="8427" y="10566"/>
                  </a:lnTo>
                  <a:lnTo>
                    <a:pt x="8427"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0"/>
            <p:cNvSpPr/>
            <p:nvPr/>
          </p:nvSpPr>
          <p:spPr>
            <a:xfrm>
              <a:off x="408675" y="439525"/>
              <a:ext cx="701425" cy="875800"/>
            </a:xfrm>
            <a:custGeom>
              <a:avLst/>
              <a:gdLst/>
              <a:ahLst/>
              <a:cxnLst/>
              <a:rect l="l" t="t" r="r" b="b"/>
              <a:pathLst>
                <a:path w="28057" h="35032" extrusionOk="0">
                  <a:moveTo>
                    <a:pt x="14029" y="1"/>
                  </a:moveTo>
                  <a:lnTo>
                    <a:pt x="13290" y="26"/>
                  </a:lnTo>
                  <a:lnTo>
                    <a:pt x="11890" y="153"/>
                  </a:lnTo>
                  <a:lnTo>
                    <a:pt x="10515" y="433"/>
                  </a:lnTo>
                  <a:lnTo>
                    <a:pt x="9192" y="841"/>
                  </a:lnTo>
                  <a:lnTo>
                    <a:pt x="7944" y="1375"/>
                  </a:lnTo>
                  <a:lnTo>
                    <a:pt x="6748" y="2037"/>
                  </a:lnTo>
                  <a:lnTo>
                    <a:pt x="5627" y="2776"/>
                  </a:lnTo>
                  <a:lnTo>
                    <a:pt x="4584" y="3641"/>
                  </a:lnTo>
                  <a:lnTo>
                    <a:pt x="3642" y="4583"/>
                  </a:lnTo>
                  <a:lnTo>
                    <a:pt x="2776" y="5627"/>
                  </a:lnTo>
                  <a:lnTo>
                    <a:pt x="2038" y="6747"/>
                  </a:lnTo>
                  <a:lnTo>
                    <a:pt x="1376" y="7944"/>
                  </a:lnTo>
                  <a:lnTo>
                    <a:pt x="841" y="9191"/>
                  </a:lnTo>
                  <a:lnTo>
                    <a:pt x="434" y="10515"/>
                  </a:lnTo>
                  <a:lnTo>
                    <a:pt x="154" y="11890"/>
                  </a:lnTo>
                  <a:lnTo>
                    <a:pt x="1" y="13316"/>
                  </a:lnTo>
                  <a:lnTo>
                    <a:pt x="1" y="14028"/>
                  </a:lnTo>
                  <a:lnTo>
                    <a:pt x="1" y="21004"/>
                  </a:lnTo>
                  <a:lnTo>
                    <a:pt x="1" y="21717"/>
                  </a:lnTo>
                  <a:lnTo>
                    <a:pt x="154" y="23143"/>
                  </a:lnTo>
                  <a:lnTo>
                    <a:pt x="434" y="24517"/>
                  </a:lnTo>
                  <a:lnTo>
                    <a:pt x="841" y="25841"/>
                  </a:lnTo>
                  <a:lnTo>
                    <a:pt x="1376" y="27089"/>
                  </a:lnTo>
                  <a:lnTo>
                    <a:pt x="2038" y="28285"/>
                  </a:lnTo>
                  <a:lnTo>
                    <a:pt x="2776" y="29405"/>
                  </a:lnTo>
                  <a:lnTo>
                    <a:pt x="3642" y="30449"/>
                  </a:lnTo>
                  <a:lnTo>
                    <a:pt x="4584" y="31391"/>
                  </a:lnTo>
                  <a:lnTo>
                    <a:pt x="5627" y="32257"/>
                  </a:lnTo>
                  <a:lnTo>
                    <a:pt x="6748" y="32995"/>
                  </a:lnTo>
                  <a:lnTo>
                    <a:pt x="7944" y="33657"/>
                  </a:lnTo>
                  <a:lnTo>
                    <a:pt x="9192" y="34192"/>
                  </a:lnTo>
                  <a:lnTo>
                    <a:pt x="10515" y="34599"/>
                  </a:lnTo>
                  <a:lnTo>
                    <a:pt x="11890" y="34879"/>
                  </a:lnTo>
                  <a:lnTo>
                    <a:pt x="13290" y="35006"/>
                  </a:lnTo>
                  <a:lnTo>
                    <a:pt x="14029" y="35032"/>
                  </a:lnTo>
                  <a:lnTo>
                    <a:pt x="14742" y="35006"/>
                  </a:lnTo>
                  <a:lnTo>
                    <a:pt x="16167" y="34879"/>
                  </a:lnTo>
                  <a:lnTo>
                    <a:pt x="17542" y="34599"/>
                  </a:lnTo>
                  <a:lnTo>
                    <a:pt x="18841" y="34192"/>
                  </a:lnTo>
                  <a:lnTo>
                    <a:pt x="20113" y="33657"/>
                  </a:lnTo>
                  <a:lnTo>
                    <a:pt x="21310" y="32995"/>
                  </a:lnTo>
                  <a:lnTo>
                    <a:pt x="22430" y="32257"/>
                  </a:lnTo>
                  <a:lnTo>
                    <a:pt x="23449" y="31391"/>
                  </a:lnTo>
                  <a:lnTo>
                    <a:pt x="24416" y="30449"/>
                  </a:lnTo>
                  <a:lnTo>
                    <a:pt x="25282" y="29405"/>
                  </a:lnTo>
                  <a:lnTo>
                    <a:pt x="26020" y="28285"/>
                  </a:lnTo>
                  <a:lnTo>
                    <a:pt x="26682" y="27089"/>
                  </a:lnTo>
                  <a:lnTo>
                    <a:pt x="27216" y="25841"/>
                  </a:lnTo>
                  <a:lnTo>
                    <a:pt x="27624" y="24517"/>
                  </a:lnTo>
                  <a:lnTo>
                    <a:pt x="27904" y="23143"/>
                  </a:lnTo>
                  <a:lnTo>
                    <a:pt x="28031" y="21717"/>
                  </a:lnTo>
                  <a:lnTo>
                    <a:pt x="28057" y="21004"/>
                  </a:lnTo>
                  <a:lnTo>
                    <a:pt x="28057" y="14028"/>
                  </a:lnTo>
                  <a:lnTo>
                    <a:pt x="28031" y="13316"/>
                  </a:lnTo>
                  <a:lnTo>
                    <a:pt x="27904" y="11890"/>
                  </a:lnTo>
                  <a:lnTo>
                    <a:pt x="27624" y="10515"/>
                  </a:lnTo>
                  <a:lnTo>
                    <a:pt x="27216" y="9191"/>
                  </a:lnTo>
                  <a:lnTo>
                    <a:pt x="26682" y="7944"/>
                  </a:lnTo>
                  <a:lnTo>
                    <a:pt x="26020" y="6747"/>
                  </a:lnTo>
                  <a:lnTo>
                    <a:pt x="25282" y="5627"/>
                  </a:lnTo>
                  <a:lnTo>
                    <a:pt x="24416" y="4583"/>
                  </a:lnTo>
                  <a:lnTo>
                    <a:pt x="23449" y="3641"/>
                  </a:lnTo>
                  <a:lnTo>
                    <a:pt x="22430" y="2776"/>
                  </a:lnTo>
                  <a:lnTo>
                    <a:pt x="21310" y="2037"/>
                  </a:lnTo>
                  <a:lnTo>
                    <a:pt x="20113" y="1375"/>
                  </a:lnTo>
                  <a:lnTo>
                    <a:pt x="18841" y="841"/>
                  </a:lnTo>
                  <a:lnTo>
                    <a:pt x="17542" y="433"/>
                  </a:lnTo>
                  <a:lnTo>
                    <a:pt x="16167" y="153"/>
                  </a:lnTo>
                  <a:lnTo>
                    <a:pt x="14742" y="26"/>
                  </a:lnTo>
                  <a:lnTo>
                    <a:pt x="14029" y="1"/>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533425" y="933425"/>
              <a:ext cx="91050" cy="90400"/>
            </a:xfrm>
            <a:custGeom>
              <a:avLst/>
              <a:gdLst/>
              <a:ahLst/>
              <a:cxnLst/>
              <a:rect l="l" t="t" r="r" b="b"/>
              <a:pathLst>
                <a:path w="3642" h="3616" extrusionOk="0">
                  <a:moveTo>
                    <a:pt x="1834" y="1"/>
                  </a:moveTo>
                  <a:lnTo>
                    <a:pt x="1452" y="26"/>
                  </a:lnTo>
                  <a:lnTo>
                    <a:pt x="790" y="281"/>
                  </a:lnTo>
                  <a:lnTo>
                    <a:pt x="306" y="790"/>
                  </a:lnTo>
                  <a:lnTo>
                    <a:pt x="26" y="1426"/>
                  </a:lnTo>
                  <a:lnTo>
                    <a:pt x="1" y="1808"/>
                  </a:lnTo>
                  <a:lnTo>
                    <a:pt x="26" y="2165"/>
                  </a:lnTo>
                  <a:lnTo>
                    <a:pt x="306" y="2827"/>
                  </a:lnTo>
                  <a:lnTo>
                    <a:pt x="790" y="3310"/>
                  </a:lnTo>
                  <a:lnTo>
                    <a:pt x="1452" y="3590"/>
                  </a:lnTo>
                  <a:lnTo>
                    <a:pt x="1834" y="3616"/>
                  </a:lnTo>
                  <a:lnTo>
                    <a:pt x="2190" y="3590"/>
                  </a:lnTo>
                  <a:lnTo>
                    <a:pt x="2852" y="3310"/>
                  </a:lnTo>
                  <a:lnTo>
                    <a:pt x="3336" y="2827"/>
                  </a:lnTo>
                  <a:lnTo>
                    <a:pt x="3616" y="2165"/>
                  </a:lnTo>
                  <a:lnTo>
                    <a:pt x="3642" y="1808"/>
                  </a:lnTo>
                  <a:lnTo>
                    <a:pt x="3616" y="1426"/>
                  </a:lnTo>
                  <a:lnTo>
                    <a:pt x="3336" y="790"/>
                  </a:lnTo>
                  <a:lnTo>
                    <a:pt x="2852" y="281"/>
                  </a:lnTo>
                  <a:lnTo>
                    <a:pt x="2190" y="26"/>
                  </a:lnTo>
                  <a:lnTo>
                    <a:pt x="1834"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894325" y="933425"/>
              <a:ext cx="91025" cy="90400"/>
            </a:xfrm>
            <a:custGeom>
              <a:avLst/>
              <a:gdLst/>
              <a:ahLst/>
              <a:cxnLst/>
              <a:rect l="l" t="t" r="r" b="b"/>
              <a:pathLst>
                <a:path w="3641" h="3616" extrusionOk="0">
                  <a:moveTo>
                    <a:pt x="1808" y="1"/>
                  </a:moveTo>
                  <a:lnTo>
                    <a:pt x="1451" y="26"/>
                  </a:lnTo>
                  <a:lnTo>
                    <a:pt x="789" y="281"/>
                  </a:lnTo>
                  <a:lnTo>
                    <a:pt x="306" y="790"/>
                  </a:lnTo>
                  <a:lnTo>
                    <a:pt x="26" y="1426"/>
                  </a:lnTo>
                  <a:lnTo>
                    <a:pt x="0" y="1808"/>
                  </a:lnTo>
                  <a:lnTo>
                    <a:pt x="26" y="2165"/>
                  </a:lnTo>
                  <a:lnTo>
                    <a:pt x="306" y="2827"/>
                  </a:lnTo>
                  <a:lnTo>
                    <a:pt x="789" y="3310"/>
                  </a:lnTo>
                  <a:lnTo>
                    <a:pt x="1451" y="3590"/>
                  </a:lnTo>
                  <a:lnTo>
                    <a:pt x="1808" y="3616"/>
                  </a:lnTo>
                  <a:lnTo>
                    <a:pt x="2190" y="3590"/>
                  </a:lnTo>
                  <a:lnTo>
                    <a:pt x="2826" y="3310"/>
                  </a:lnTo>
                  <a:lnTo>
                    <a:pt x="3335" y="2827"/>
                  </a:lnTo>
                  <a:lnTo>
                    <a:pt x="3615" y="2165"/>
                  </a:lnTo>
                  <a:lnTo>
                    <a:pt x="3641" y="1808"/>
                  </a:lnTo>
                  <a:lnTo>
                    <a:pt x="3615" y="1426"/>
                  </a:lnTo>
                  <a:lnTo>
                    <a:pt x="3335"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238125" y="1359225"/>
              <a:ext cx="1042550" cy="210050"/>
            </a:xfrm>
            <a:custGeom>
              <a:avLst/>
              <a:gdLst/>
              <a:ahLst/>
              <a:cxnLst/>
              <a:rect l="l" t="t" r="r" b="b"/>
              <a:pathLst>
                <a:path w="41702" h="8402" extrusionOk="0">
                  <a:moveTo>
                    <a:pt x="16625" y="1"/>
                  </a:moveTo>
                  <a:lnTo>
                    <a:pt x="12297" y="153"/>
                  </a:lnTo>
                  <a:lnTo>
                    <a:pt x="11176" y="179"/>
                  </a:lnTo>
                  <a:lnTo>
                    <a:pt x="9140" y="484"/>
                  </a:lnTo>
                  <a:lnTo>
                    <a:pt x="7307" y="1070"/>
                  </a:lnTo>
                  <a:lnTo>
                    <a:pt x="5677" y="1910"/>
                  </a:lnTo>
                  <a:lnTo>
                    <a:pt x="4226" y="2979"/>
                  </a:lnTo>
                  <a:lnTo>
                    <a:pt x="2902" y="4303"/>
                  </a:lnTo>
                  <a:lnTo>
                    <a:pt x="1680" y="5805"/>
                  </a:lnTo>
                  <a:lnTo>
                    <a:pt x="560" y="7485"/>
                  </a:lnTo>
                  <a:lnTo>
                    <a:pt x="0" y="8402"/>
                  </a:lnTo>
                  <a:lnTo>
                    <a:pt x="41702" y="8402"/>
                  </a:lnTo>
                  <a:lnTo>
                    <a:pt x="41141" y="7485"/>
                  </a:lnTo>
                  <a:lnTo>
                    <a:pt x="39996" y="5805"/>
                  </a:lnTo>
                  <a:lnTo>
                    <a:pt x="38799" y="4303"/>
                  </a:lnTo>
                  <a:lnTo>
                    <a:pt x="37475" y="2979"/>
                  </a:lnTo>
                  <a:lnTo>
                    <a:pt x="36024" y="1910"/>
                  </a:lnTo>
                  <a:lnTo>
                    <a:pt x="34395" y="1070"/>
                  </a:lnTo>
                  <a:lnTo>
                    <a:pt x="32562" y="484"/>
                  </a:lnTo>
                  <a:lnTo>
                    <a:pt x="30525" y="179"/>
                  </a:lnTo>
                  <a:lnTo>
                    <a:pt x="29380" y="153"/>
                  </a:lnTo>
                  <a:lnTo>
                    <a:pt x="25051" y="1"/>
                  </a:lnTo>
                  <a:lnTo>
                    <a:pt x="25051" y="433"/>
                  </a:lnTo>
                  <a:lnTo>
                    <a:pt x="24873" y="1248"/>
                  </a:lnTo>
                  <a:lnTo>
                    <a:pt x="24568" y="2012"/>
                  </a:lnTo>
                  <a:lnTo>
                    <a:pt x="24110" y="2674"/>
                  </a:lnTo>
                  <a:lnTo>
                    <a:pt x="23524" y="3259"/>
                  </a:lnTo>
                  <a:lnTo>
                    <a:pt x="22862" y="3692"/>
                  </a:lnTo>
                  <a:lnTo>
                    <a:pt x="22098" y="4023"/>
                  </a:lnTo>
                  <a:lnTo>
                    <a:pt x="21284" y="4201"/>
                  </a:lnTo>
                  <a:lnTo>
                    <a:pt x="20418" y="4201"/>
                  </a:lnTo>
                  <a:lnTo>
                    <a:pt x="19603" y="4023"/>
                  </a:lnTo>
                  <a:lnTo>
                    <a:pt x="18840" y="3692"/>
                  </a:lnTo>
                  <a:lnTo>
                    <a:pt x="18178" y="3259"/>
                  </a:lnTo>
                  <a:lnTo>
                    <a:pt x="17592" y="2674"/>
                  </a:lnTo>
                  <a:lnTo>
                    <a:pt x="17134" y="2012"/>
                  </a:lnTo>
                  <a:lnTo>
                    <a:pt x="16828" y="1248"/>
                  </a:lnTo>
                  <a:lnTo>
                    <a:pt x="16650" y="433"/>
                  </a:lnTo>
                  <a:lnTo>
                    <a:pt x="16625"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614900" y="1359225"/>
              <a:ext cx="288975" cy="148950"/>
            </a:xfrm>
            <a:custGeom>
              <a:avLst/>
              <a:gdLst/>
              <a:ahLst/>
              <a:cxnLst/>
              <a:rect l="l" t="t" r="r" b="b"/>
              <a:pathLst>
                <a:path w="11559" h="5958" extrusionOk="0">
                  <a:moveTo>
                    <a:pt x="1554" y="1"/>
                  </a:moveTo>
                  <a:lnTo>
                    <a:pt x="1" y="51"/>
                  </a:lnTo>
                  <a:lnTo>
                    <a:pt x="1" y="128"/>
                  </a:lnTo>
                  <a:lnTo>
                    <a:pt x="1" y="179"/>
                  </a:lnTo>
                  <a:lnTo>
                    <a:pt x="26" y="790"/>
                  </a:lnTo>
                  <a:lnTo>
                    <a:pt x="255" y="1910"/>
                  </a:lnTo>
                  <a:lnTo>
                    <a:pt x="688" y="2954"/>
                  </a:lnTo>
                  <a:lnTo>
                    <a:pt x="1324" y="3870"/>
                  </a:lnTo>
                  <a:lnTo>
                    <a:pt x="2088" y="4659"/>
                  </a:lnTo>
                  <a:lnTo>
                    <a:pt x="3030" y="5270"/>
                  </a:lnTo>
                  <a:lnTo>
                    <a:pt x="4049" y="5703"/>
                  </a:lnTo>
                  <a:lnTo>
                    <a:pt x="5194" y="5958"/>
                  </a:lnTo>
                  <a:lnTo>
                    <a:pt x="6365" y="5958"/>
                  </a:lnTo>
                  <a:lnTo>
                    <a:pt x="7486" y="5703"/>
                  </a:lnTo>
                  <a:lnTo>
                    <a:pt x="8529" y="5270"/>
                  </a:lnTo>
                  <a:lnTo>
                    <a:pt x="9446" y="4659"/>
                  </a:lnTo>
                  <a:lnTo>
                    <a:pt x="10235" y="3870"/>
                  </a:lnTo>
                  <a:lnTo>
                    <a:pt x="10872" y="2954"/>
                  </a:lnTo>
                  <a:lnTo>
                    <a:pt x="11304" y="1910"/>
                  </a:lnTo>
                  <a:lnTo>
                    <a:pt x="11533" y="790"/>
                  </a:lnTo>
                  <a:lnTo>
                    <a:pt x="11559" y="179"/>
                  </a:lnTo>
                  <a:lnTo>
                    <a:pt x="11559" y="128"/>
                  </a:lnTo>
                  <a:lnTo>
                    <a:pt x="11533" y="51"/>
                  </a:lnTo>
                  <a:lnTo>
                    <a:pt x="9980" y="1"/>
                  </a:lnTo>
                  <a:lnTo>
                    <a:pt x="9980" y="433"/>
                  </a:lnTo>
                  <a:lnTo>
                    <a:pt x="9802" y="1248"/>
                  </a:lnTo>
                  <a:lnTo>
                    <a:pt x="9497" y="2012"/>
                  </a:lnTo>
                  <a:lnTo>
                    <a:pt x="9039" y="2674"/>
                  </a:lnTo>
                  <a:lnTo>
                    <a:pt x="8453" y="3259"/>
                  </a:lnTo>
                  <a:lnTo>
                    <a:pt x="7791" y="3692"/>
                  </a:lnTo>
                  <a:lnTo>
                    <a:pt x="7027" y="4023"/>
                  </a:lnTo>
                  <a:lnTo>
                    <a:pt x="6213" y="4201"/>
                  </a:lnTo>
                  <a:lnTo>
                    <a:pt x="5347" y="4201"/>
                  </a:lnTo>
                  <a:lnTo>
                    <a:pt x="4532" y="4023"/>
                  </a:lnTo>
                  <a:lnTo>
                    <a:pt x="3769" y="3692"/>
                  </a:lnTo>
                  <a:lnTo>
                    <a:pt x="3107" y="3259"/>
                  </a:lnTo>
                  <a:lnTo>
                    <a:pt x="2521" y="2674"/>
                  </a:lnTo>
                  <a:lnTo>
                    <a:pt x="2063" y="2012"/>
                  </a:lnTo>
                  <a:lnTo>
                    <a:pt x="1757" y="1248"/>
                  </a:lnTo>
                  <a:lnTo>
                    <a:pt x="1579" y="433"/>
                  </a:lnTo>
                  <a:lnTo>
                    <a:pt x="1554" y="1"/>
                  </a:lnTo>
                  <a:close/>
                </a:path>
              </a:pathLst>
            </a:custGeom>
            <a:solidFill>
              <a:srgbClr val="52C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716100" y="974800"/>
              <a:ext cx="82775" cy="119675"/>
            </a:xfrm>
            <a:custGeom>
              <a:avLst/>
              <a:gdLst/>
              <a:ahLst/>
              <a:cxnLst/>
              <a:rect l="l" t="t" r="r" b="b"/>
              <a:pathLst>
                <a:path w="3311" h="4787" extrusionOk="0">
                  <a:moveTo>
                    <a:pt x="1554" y="0"/>
                  </a:moveTo>
                  <a:lnTo>
                    <a:pt x="1375" y="306"/>
                  </a:lnTo>
                  <a:lnTo>
                    <a:pt x="1299" y="586"/>
                  </a:lnTo>
                  <a:lnTo>
                    <a:pt x="26" y="4252"/>
                  </a:lnTo>
                  <a:lnTo>
                    <a:pt x="1" y="4303"/>
                  </a:lnTo>
                  <a:lnTo>
                    <a:pt x="1" y="4354"/>
                  </a:lnTo>
                  <a:lnTo>
                    <a:pt x="408" y="4558"/>
                  </a:lnTo>
                  <a:lnTo>
                    <a:pt x="1223" y="4787"/>
                  </a:lnTo>
                  <a:lnTo>
                    <a:pt x="2063" y="4787"/>
                  </a:lnTo>
                  <a:lnTo>
                    <a:pt x="2903" y="4558"/>
                  </a:lnTo>
                  <a:lnTo>
                    <a:pt x="3310" y="4354"/>
                  </a:lnTo>
                  <a:lnTo>
                    <a:pt x="3310" y="4303"/>
                  </a:lnTo>
                  <a:lnTo>
                    <a:pt x="3285" y="4252"/>
                  </a:lnTo>
                  <a:lnTo>
                    <a:pt x="2012" y="586"/>
                  </a:lnTo>
                  <a:lnTo>
                    <a:pt x="1935" y="306"/>
                  </a:lnTo>
                  <a:lnTo>
                    <a:pt x="1757" y="0"/>
                  </a:lnTo>
                  <a:close/>
                </a:path>
              </a:pathLst>
            </a:custGeom>
            <a:solidFill>
              <a:srgbClr val="D3A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716100" y="1083625"/>
              <a:ext cx="82775" cy="37575"/>
            </a:xfrm>
            <a:custGeom>
              <a:avLst/>
              <a:gdLst/>
              <a:ahLst/>
              <a:cxnLst/>
              <a:rect l="l" t="t" r="r" b="b"/>
              <a:pathLst>
                <a:path w="3311" h="1503" extrusionOk="0">
                  <a:moveTo>
                    <a:pt x="1" y="1"/>
                  </a:moveTo>
                  <a:lnTo>
                    <a:pt x="1" y="306"/>
                  </a:lnTo>
                  <a:lnTo>
                    <a:pt x="281" y="841"/>
                  </a:lnTo>
                  <a:lnTo>
                    <a:pt x="764" y="1248"/>
                  </a:lnTo>
                  <a:lnTo>
                    <a:pt x="1299" y="1477"/>
                  </a:lnTo>
                  <a:lnTo>
                    <a:pt x="1528" y="1503"/>
                  </a:lnTo>
                  <a:lnTo>
                    <a:pt x="1783" y="1503"/>
                  </a:lnTo>
                  <a:lnTo>
                    <a:pt x="2012" y="1477"/>
                  </a:lnTo>
                  <a:lnTo>
                    <a:pt x="2546" y="1248"/>
                  </a:lnTo>
                  <a:lnTo>
                    <a:pt x="3030" y="841"/>
                  </a:lnTo>
                  <a:lnTo>
                    <a:pt x="3310" y="306"/>
                  </a:lnTo>
                  <a:lnTo>
                    <a:pt x="3310" y="1"/>
                  </a:lnTo>
                  <a:lnTo>
                    <a:pt x="2903" y="205"/>
                  </a:lnTo>
                  <a:lnTo>
                    <a:pt x="2063" y="434"/>
                  </a:lnTo>
                  <a:lnTo>
                    <a:pt x="1223" y="434"/>
                  </a:lnTo>
                  <a:lnTo>
                    <a:pt x="408" y="205"/>
                  </a:lnTo>
                  <a:lnTo>
                    <a:pt x="1"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552525" y="949350"/>
              <a:ext cx="26750" cy="26100"/>
            </a:xfrm>
            <a:custGeom>
              <a:avLst/>
              <a:gdLst/>
              <a:ahLst/>
              <a:cxnLst/>
              <a:rect l="l" t="t" r="r" b="b"/>
              <a:pathLst>
                <a:path w="1070" h="1044" extrusionOk="0">
                  <a:moveTo>
                    <a:pt x="535" y="0"/>
                  </a:moveTo>
                  <a:lnTo>
                    <a:pt x="306" y="26"/>
                  </a:lnTo>
                  <a:lnTo>
                    <a:pt x="26" y="306"/>
                  </a:lnTo>
                  <a:lnTo>
                    <a:pt x="1" y="509"/>
                  </a:lnTo>
                  <a:lnTo>
                    <a:pt x="26" y="738"/>
                  </a:lnTo>
                  <a:lnTo>
                    <a:pt x="306" y="1018"/>
                  </a:lnTo>
                  <a:lnTo>
                    <a:pt x="535" y="1044"/>
                  </a:lnTo>
                  <a:lnTo>
                    <a:pt x="739" y="1018"/>
                  </a:lnTo>
                  <a:lnTo>
                    <a:pt x="1019" y="738"/>
                  </a:lnTo>
                  <a:lnTo>
                    <a:pt x="1070" y="509"/>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913400" y="949350"/>
              <a:ext cx="26125" cy="26100"/>
            </a:xfrm>
            <a:custGeom>
              <a:avLst/>
              <a:gdLst/>
              <a:ahLst/>
              <a:cxnLst/>
              <a:rect l="l" t="t" r="r" b="b"/>
              <a:pathLst>
                <a:path w="1045" h="1044" extrusionOk="0">
                  <a:moveTo>
                    <a:pt x="510" y="0"/>
                  </a:moveTo>
                  <a:lnTo>
                    <a:pt x="306" y="26"/>
                  </a:lnTo>
                  <a:lnTo>
                    <a:pt x="26" y="306"/>
                  </a:lnTo>
                  <a:lnTo>
                    <a:pt x="1" y="509"/>
                  </a:lnTo>
                  <a:lnTo>
                    <a:pt x="26" y="738"/>
                  </a:lnTo>
                  <a:lnTo>
                    <a:pt x="306" y="1018"/>
                  </a:lnTo>
                  <a:lnTo>
                    <a:pt x="510" y="1044"/>
                  </a:lnTo>
                  <a:lnTo>
                    <a:pt x="739" y="1018"/>
                  </a:lnTo>
                  <a:lnTo>
                    <a:pt x="1019" y="738"/>
                  </a:lnTo>
                  <a:lnTo>
                    <a:pt x="1045" y="509"/>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506075" y="1037175"/>
              <a:ext cx="145775" cy="68750"/>
            </a:xfrm>
            <a:custGeom>
              <a:avLst/>
              <a:gdLst/>
              <a:ahLst/>
              <a:cxnLst/>
              <a:rect l="l" t="t" r="r" b="b"/>
              <a:pathLst>
                <a:path w="5831" h="2750" extrusionOk="0">
                  <a:moveTo>
                    <a:pt x="1375" y="0"/>
                  </a:moveTo>
                  <a:lnTo>
                    <a:pt x="1095" y="26"/>
                  </a:lnTo>
                  <a:lnTo>
                    <a:pt x="586" y="229"/>
                  </a:lnTo>
                  <a:lnTo>
                    <a:pt x="229" y="611"/>
                  </a:lnTo>
                  <a:lnTo>
                    <a:pt x="26" y="1095"/>
                  </a:lnTo>
                  <a:lnTo>
                    <a:pt x="0" y="1375"/>
                  </a:lnTo>
                  <a:lnTo>
                    <a:pt x="26" y="1655"/>
                  </a:lnTo>
                  <a:lnTo>
                    <a:pt x="229" y="2164"/>
                  </a:lnTo>
                  <a:lnTo>
                    <a:pt x="586" y="2521"/>
                  </a:lnTo>
                  <a:lnTo>
                    <a:pt x="1095" y="2750"/>
                  </a:lnTo>
                  <a:lnTo>
                    <a:pt x="4736" y="2750"/>
                  </a:lnTo>
                  <a:lnTo>
                    <a:pt x="5245" y="2521"/>
                  </a:lnTo>
                  <a:lnTo>
                    <a:pt x="5601" y="2164"/>
                  </a:lnTo>
                  <a:lnTo>
                    <a:pt x="5805" y="1655"/>
                  </a:lnTo>
                  <a:lnTo>
                    <a:pt x="5830" y="1375"/>
                  </a:lnTo>
                  <a:lnTo>
                    <a:pt x="5805" y="1095"/>
                  </a:lnTo>
                  <a:lnTo>
                    <a:pt x="5601" y="611"/>
                  </a:lnTo>
                  <a:lnTo>
                    <a:pt x="5245" y="229"/>
                  </a:lnTo>
                  <a:lnTo>
                    <a:pt x="4736" y="26"/>
                  </a:lnTo>
                  <a:lnTo>
                    <a:pt x="4455"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866950" y="1037175"/>
              <a:ext cx="145775" cy="68750"/>
            </a:xfrm>
            <a:custGeom>
              <a:avLst/>
              <a:gdLst/>
              <a:ahLst/>
              <a:cxnLst/>
              <a:rect l="l" t="t" r="r" b="b"/>
              <a:pathLst>
                <a:path w="5831" h="2750" extrusionOk="0">
                  <a:moveTo>
                    <a:pt x="1375" y="0"/>
                  </a:moveTo>
                  <a:lnTo>
                    <a:pt x="1095" y="26"/>
                  </a:lnTo>
                  <a:lnTo>
                    <a:pt x="586" y="229"/>
                  </a:lnTo>
                  <a:lnTo>
                    <a:pt x="229" y="611"/>
                  </a:lnTo>
                  <a:lnTo>
                    <a:pt x="0" y="1095"/>
                  </a:lnTo>
                  <a:lnTo>
                    <a:pt x="0" y="1375"/>
                  </a:lnTo>
                  <a:lnTo>
                    <a:pt x="0" y="1655"/>
                  </a:lnTo>
                  <a:lnTo>
                    <a:pt x="229" y="2164"/>
                  </a:lnTo>
                  <a:lnTo>
                    <a:pt x="586" y="2521"/>
                  </a:lnTo>
                  <a:lnTo>
                    <a:pt x="1095" y="2750"/>
                  </a:lnTo>
                  <a:lnTo>
                    <a:pt x="4736" y="2750"/>
                  </a:lnTo>
                  <a:lnTo>
                    <a:pt x="5219" y="2521"/>
                  </a:lnTo>
                  <a:lnTo>
                    <a:pt x="5601" y="2164"/>
                  </a:lnTo>
                  <a:lnTo>
                    <a:pt x="5805" y="1655"/>
                  </a:lnTo>
                  <a:lnTo>
                    <a:pt x="5830" y="1375"/>
                  </a:lnTo>
                  <a:lnTo>
                    <a:pt x="5805" y="1095"/>
                  </a:lnTo>
                  <a:lnTo>
                    <a:pt x="5601" y="611"/>
                  </a:lnTo>
                  <a:lnTo>
                    <a:pt x="5219"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0"/>
            <p:cNvSpPr/>
            <p:nvPr/>
          </p:nvSpPr>
          <p:spPr>
            <a:xfrm>
              <a:off x="363500" y="394325"/>
              <a:ext cx="791800" cy="526400"/>
            </a:xfrm>
            <a:custGeom>
              <a:avLst/>
              <a:gdLst/>
              <a:ahLst/>
              <a:cxnLst/>
              <a:rect l="l" t="t" r="r" b="b"/>
              <a:pathLst>
                <a:path w="31672" h="21056" extrusionOk="0">
                  <a:moveTo>
                    <a:pt x="15836" y="1"/>
                  </a:moveTo>
                  <a:lnTo>
                    <a:pt x="15021" y="26"/>
                  </a:lnTo>
                  <a:lnTo>
                    <a:pt x="13417" y="179"/>
                  </a:lnTo>
                  <a:lnTo>
                    <a:pt x="11890" y="510"/>
                  </a:lnTo>
                  <a:lnTo>
                    <a:pt x="10388" y="968"/>
                  </a:lnTo>
                  <a:lnTo>
                    <a:pt x="8962" y="1554"/>
                  </a:lnTo>
                  <a:lnTo>
                    <a:pt x="7638" y="2292"/>
                  </a:lnTo>
                  <a:lnTo>
                    <a:pt x="6365" y="3158"/>
                  </a:lnTo>
                  <a:lnTo>
                    <a:pt x="5194" y="4125"/>
                  </a:lnTo>
                  <a:lnTo>
                    <a:pt x="4125" y="5195"/>
                  </a:lnTo>
                  <a:lnTo>
                    <a:pt x="3157" y="6366"/>
                  </a:lnTo>
                  <a:lnTo>
                    <a:pt x="2292" y="7639"/>
                  </a:lnTo>
                  <a:lnTo>
                    <a:pt x="1553" y="8988"/>
                  </a:lnTo>
                  <a:lnTo>
                    <a:pt x="968" y="10388"/>
                  </a:lnTo>
                  <a:lnTo>
                    <a:pt x="484" y="11890"/>
                  </a:lnTo>
                  <a:lnTo>
                    <a:pt x="179" y="13418"/>
                  </a:lnTo>
                  <a:lnTo>
                    <a:pt x="26" y="15022"/>
                  </a:lnTo>
                  <a:lnTo>
                    <a:pt x="0" y="15836"/>
                  </a:lnTo>
                  <a:lnTo>
                    <a:pt x="0" y="21055"/>
                  </a:lnTo>
                  <a:lnTo>
                    <a:pt x="739" y="20597"/>
                  </a:lnTo>
                  <a:lnTo>
                    <a:pt x="2979" y="19044"/>
                  </a:lnTo>
                  <a:lnTo>
                    <a:pt x="5729" y="16702"/>
                  </a:lnTo>
                  <a:lnTo>
                    <a:pt x="7893" y="14411"/>
                  </a:lnTo>
                  <a:lnTo>
                    <a:pt x="9293" y="12654"/>
                  </a:lnTo>
                  <a:lnTo>
                    <a:pt x="9980" y="11687"/>
                  </a:lnTo>
                  <a:lnTo>
                    <a:pt x="10031" y="11839"/>
                  </a:lnTo>
                  <a:lnTo>
                    <a:pt x="10591" y="12883"/>
                  </a:lnTo>
                  <a:lnTo>
                    <a:pt x="11279" y="13825"/>
                  </a:lnTo>
                  <a:lnTo>
                    <a:pt x="12272" y="14894"/>
                  </a:lnTo>
                  <a:lnTo>
                    <a:pt x="13595" y="15989"/>
                  </a:lnTo>
                  <a:lnTo>
                    <a:pt x="15301" y="17007"/>
                  </a:lnTo>
                  <a:lnTo>
                    <a:pt x="17414" y="17822"/>
                  </a:lnTo>
                  <a:lnTo>
                    <a:pt x="18662" y="18102"/>
                  </a:lnTo>
                  <a:lnTo>
                    <a:pt x="18713" y="17440"/>
                  </a:lnTo>
                  <a:lnTo>
                    <a:pt x="18611" y="14971"/>
                  </a:lnTo>
                  <a:lnTo>
                    <a:pt x="18764" y="15098"/>
                  </a:lnTo>
                  <a:lnTo>
                    <a:pt x="20393" y="16346"/>
                  </a:lnTo>
                  <a:lnTo>
                    <a:pt x="22735" y="17720"/>
                  </a:lnTo>
                  <a:lnTo>
                    <a:pt x="24772" y="18662"/>
                  </a:lnTo>
                  <a:lnTo>
                    <a:pt x="27216" y="19579"/>
                  </a:lnTo>
                  <a:lnTo>
                    <a:pt x="30067" y="20368"/>
                  </a:lnTo>
                  <a:lnTo>
                    <a:pt x="31671" y="20674"/>
                  </a:lnTo>
                  <a:lnTo>
                    <a:pt x="31671" y="15836"/>
                  </a:lnTo>
                  <a:lnTo>
                    <a:pt x="31646" y="15022"/>
                  </a:lnTo>
                  <a:lnTo>
                    <a:pt x="31493" y="13418"/>
                  </a:lnTo>
                  <a:lnTo>
                    <a:pt x="31162" y="11890"/>
                  </a:lnTo>
                  <a:lnTo>
                    <a:pt x="30704" y="10388"/>
                  </a:lnTo>
                  <a:lnTo>
                    <a:pt x="30093" y="8988"/>
                  </a:lnTo>
                  <a:lnTo>
                    <a:pt x="29380" y="7639"/>
                  </a:lnTo>
                  <a:lnTo>
                    <a:pt x="28514" y="6366"/>
                  </a:lnTo>
                  <a:lnTo>
                    <a:pt x="27547" y="5195"/>
                  </a:lnTo>
                  <a:lnTo>
                    <a:pt x="26478" y="4125"/>
                  </a:lnTo>
                  <a:lnTo>
                    <a:pt x="25306" y="3158"/>
                  </a:lnTo>
                  <a:lnTo>
                    <a:pt x="24034" y="2292"/>
                  </a:lnTo>
                  <a:lnTo>
                    <a:pt x="22684" y="1554"/>
                  </a:lnTo>
                  <a:lnTo>
                    <a:pt x="21284" y="968"/>
                  </a:lnTo>
                  <a:lnTo>
                    <a:pt x="19782" y="510"/>
                  </a:lnTo>
                  <a:lnTo>
                    <a:pt x="18254" y="179"/>
                  </a:lnTo>
                  <a:lnTo>
                    <a:pt x="16650"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0"/>
            <p:cNvSpPr/>
            <p:nvPr/>
          </p:nvSpPr>
          <p:spPr>
            <a:xfrm>
              <a:off x="523900" y="857050"/>
              <a:ext cx="110125" cy="21675"/>
            </a:xfrm>
            <a:custGeom>
              <a:avLst/>
              <a:gdLst/>
              <a:ahLst/>
              <a:cxnLst/>
              <a:rect l="l" t="t" r="r" b="b"/>
              <a:pathLst>
                <a:path w="4405" h="867" fill="none" extrusionOk="0">
                  <a:moveTo>
                    <a:pt x="4404" y="866"/>
                  </a:moveTo>
                  <a:lnTo>
                    <a:pt x="4175" y="662"/>
                  </a:lnTo>
                  <a:lnTo>
                    <a:pt x="3666" y="306"/>
                  </a:lnTo>
                  <a:lnTo>
                    <a:pt x="2800" y="1"/>
                  </a:lnTo>
                  <a:lnTo>
                    <a:pt x="1604" y="1"/>
                  </a:lnTo>
                  <a:lnTo>
                    <a:pt x="738"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884775" y="857050"/>
              <a:ext cx="110125" cy="21675"/>
            </a:xfrm>
            <a:custGeom>
              <a:avLst/>
              <a:gdLst/>
              <a:ahLst/>
              <a:cxnLst/>
              <a:rect l="l" t="t" r="r" b="b"/>
              <a:pathLst>
                <a:path w="4405" h="867" fill="none" extrusionOk="0">
                  <a:moveTo>
                    <a:pt x="4405" y="866"/>
                  </a:moveTo>
                  <a:lnTo>
                    <a:pt x="4175" y="662"/>
                  </a:lnTo>
                  <a:lnTo>
                    <a:pt x="3641" y="306"/>
                  </a:lnTo>
                  <a:lnTo>
                    <a:pt x="2801" y="1"/>
                  </a:lnTo>
                  <a:lnTo>
                    <a:pt x="1604" y="1"/>
                  </a:lnTo>
                  <a:lnTo>
                    <a:pt x="738"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a:off x="697650" y="1161925"/>
              <a:ext cx="123500" cy="35650"/>
            </a:xfrm>
            <a:custGeom>
              <a:avLst/>
              <a:gdLst/>
              <a:ahLst/>
              <a:cxnLst/>
              <a:rect l="l" t="t" r="r" b="b"/>
              <a:pathLst>
                <a:path w="4940" h="1426" fill="none" extrusionOk="0">
                  <a:moveTo>
                    <a:pt x="0" y="0"/>
                  </a:moveTo>
                  <a:lnTo>
                    <a:pt x="128" y="306"/>
                  </a:lnTo>
                  <a:lnTo>
                    <a:pt x="611" y="815"/>
                  </a:lnTo>
                  <a:lnTo>
                    <a:pt x="1248" y="1197"/>
                  </a:lnTo>
                  <a:lnTo>
                    <a:pt x="2037" y="1426"/>
                  </a:lnTo>
                  <a:lnTo>
                    <a:pt x="2470" y="1426"/>
                  </a:lnTo>
                  <a:lnTo>
                    <a:pt x="2903" y="1426"/>
                  </a:lnTo>
                  <a:lnTo>
                    <a:pt x="3666" y="1222"/>
                  </a:lnTo>
                  <a:lnTo>
                    <a:pt x="4303" y="840"/>
                  </a:lnTo>
                  <a:lnTo>
                    <a:pt x="4787" y="331"/>
                  </a:lnTo>
                  <a:lnTo>
                    <a:pt x="4939" y="26"/>
                  </a:lnTo>
                </a:path>
              </a:pathLst>
            </a:custGeom>
            <a:noFill/>
            <a:ln w="21000" cap="rnd" cmpd="sng">
              <a:solidFill>
                <a:srgbClr val="AE4C3F"/>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a:off x="1280650" y="970350"/>
              <a:ext cx="357075" cy="585575"/>
            </a:xfrm>
            <a:custGeom>
              <a:avLst/>
              <a:gdLst/>
              <a:ahLst/>
              <a:cxnLst/>
              <a:rect l="l" t="t" r="r" b="b"/>
              <a:pathLst>
                <a:path w="14283" h="23423" extrusionOk="0">
                  <a:moveTo>
                    <a:pt x="9217" y="0"/>
                  </a:moveTo>
                  <a:lnTo>
                    <a:pt x="8784" y="77"/>
                  </a:lnTo>
                  <a:lnTo>
                    <a:pt x="8427" y="357"/>
                  </a:lnTo>
                  <a:lnTo>
                    <a:pt x="8173" y="738"/>
                  </a:lnTo>
                  <a:lnTo>
                    <a:pt x="8096" y="993"/>
                  </a:lnTo>
                  <a:lnTo>
                    <a:pt x="6365" y="8529"/>
                  </a:lnTo>
                  <a:lnTo>
                    <a:pt x="6060" y="8453"/>
                  </a:lnTo>
                  <a:lnTo>
                    <a:pt x="7587" y="1757"/>
                  </a:lnTo>
                  <a:lnTo>
                    <a:pt x="7638" y="1502"/>
                  </a:lnTo>
                  <a:lnTo>
                    <a:pt x="7587" y="1019"/>
                  </a:lnTo>
                  <a:lnTo>
                    <a:pt x="7384" y="637"/>
                  </a:lnTo>
                  <a:lnTo>
                    <a:pt x="7027" y="357"/>
                  </a:lnTo>
                  <a:lnTo>
                    <a:pt x="6824" y="280"/>
                  </a:lnTo>
                  <a:lnTo>
                    <a:pt x="6620" y="255"/>
                  </a:lnTo>
                  <a:lnTo>
                    <a:pt x="6187" y="357"/>
                  </a:lnTo>
                  <a:lnTo>
                    <a:pt x="5831" y="611"/>
                  </a:lnTo>
                  <a:lnTo>
                    <a:pt x="5576" y="1019"/>
                  </a:lnTo>
                  <a:lnTo>
                    <a:pt x="5500" y="1273"/>
                  </a:lnTo>
                  <a:lnTo>
                    <a:pt x="3387" y="10413"/>
                  </a:lnTo>
                  <a:lnTo>
                    <a:pt x="3157" y="9547"/>
                  </a:lnTo>
                  <a:lnTo>
                    <a:pt x="2648" y="8172"/>
                  </a:lnTo>
                  <a:lnTo>
                    <a:pt x="2139" y="7205"/>
                  </a:lnTo>
                  <a:lnTo>
                    <a:pt x="1630" y="6594"/>
                  </a:lnTo>
                  <a:lnTo>
                    <a:pt x="968" y="6110"/>
                  </a:lnTo>
                  <a:lnTo>
                    <a:pt x="408" y="6034"/>
                  </a:lnTo>
                  <a:lnTo>
                    <a:pt x="332" y="6059"/>
                  </a:lnTo>
                  <a:lnTo>
                    <a:pt x="179" y="6136"/>
                  </a:lnTo>
                  <a:lnTo>
                    <a:pt x="1" y="6441"/>
                  </a:lnTo>
                  <a:lnTo>
                    <a:pt x="1" y="6950"/>
                  </a:lnTo>
                  <a:lnTo>
                    <a:pt x="51" y="7052"/>
                  </a:lnTo>
                  <a:lnTo>
                    <a:pt x="561" y="9980"/>
                  </a:lnTo>
                  <a:lnTo>
                    <a:pt x="1172" y="13493"/>
                  </a:lnTo>
                  <a:lnTo>
                    <a:pt x="1223" y="13875"/>
                  </a:lnTo>
                  <a:lnTo>
                    <a:pt x="1426" y="14537"/>
                  </a:lnTo>
                  <a:lnTo>
                    <a:pt x="1910" y="15301"/>
                  </a:lnTo>
                  <a:lnTo>
                    <a:pt x="2954" y="16116"/>
                  </a:lnTo>
                  <a:lnTo>
                    <a:pt x="3183" y="16192"/>
                  </a:lnTo>
                  <a:lnTo>
                    <a:pt x="1859" y="21844"/>
                  </a:lnTo>
                  <a:lnTo>
                    <a:pt x="8809" y="23422"/>
                  </a:lnTo>
                  <a:lnTo>
                    <a:pt x="10159" y="17669"/>
                  </a:lnTo>
                  <a:lnTo>
                    <a:pt x="10286" y="17694"/>
                  </a:lnTo>
                  <a:lnTo>
                    <a:pt x="10719" y="17592"/>
                  </a:lnTo>
                  <a:lnTo>
                    <a:pt x="11228" y="17312"/>
                  </a:lnTo>
                  <a:lnTo>
                    <a:pt x="11635" y="16778"/>
                  </a:lnTo>
                  <a:lnTo>
                    <a:pt x="11763" y="16396"/>
                  </a:lnTo>
                  <a:lnTo>
                    <a:pt x="12094" y="14944"/>
                  </a:lnTo>
                  <a:lnTo>
                    <a:pt x="12832" y="11737"/>
                  </a:lnTo>
                  <a:lnTo>
                    <a:pt x="13086" y="10617"/>
                  </a:lnTo>
                  <a:lnTo>
                    <a:pt x="13214" y="10107"/>
                  </a:lnTo>
                  <a:lnTo>
                    <a:pt x="14232" y="5627"/>
                  </a:lnTo>
                  <a:lnTo>
                    <a:pt x="14283" y="5397"/>
                  </a:lnTo>
                  <a:lnTo>
                    <a:pt x="14232" y="4965"/>
                  </a:lnTo>
                  <a:lnTo>
                    <a:pt x="14028" y="4608"/>
                  </a:lnTo>
                  <a:lnTo>
                    <a:pt x="13723" y="4354"/>
                  </a:lnTo>
                  <a:lnTo>
                    <a:pt x="13519" y="4277"/>
                  </a:lnTo>
                  <a:lnTo>
                    <a:pt x="13341" y="4252"/>
                  </a:lnTo>
                  <a:lnTo>
                    <a:pt x="12934" y="4354"/>
                  </a:lnTo>
                  <a:lnTo>
                    <a:pt x="12603" y="4583"/>
                  </a:lnTo>
                  <a:lnTo>
                    <a:pt x="12374" y="4965"/>
                  </a:lnTo>
                  <a:lnTo>
                    <a:pt x="12297" y="5194"/>
                  </a:lnTo>
                  <a:lnTo>
                    <a:pt x="11253" y="9649"/>
                  </a:lnTo>
                  <a:lnTo>
                    <a:pt x="10872" y="9573"/>
                  </a:lnTo>
                  <a:lnTo>
                    <a:pt x="12323" y="3284"/>
                  </a:lnTo>
                  <a:lnTo>
                    <a:pt x="12374" y="3030"/>
                  </a:lnTo>
                  <a:lnTo>
                    <a:pt x="12323" y="2546"/>
                  </a:lnTo>
                  <a:lnTo>
                    <a:pt x="12094" y="2164"/>
                  </a:lnTo>
                  <a:lnTo>
                    <a:pt x="11763" y="1884"/>
                  </a:lnTo>
                  <a:lnTo>
                    <a:pt x="11559" y="1808"/>
                  </a:lnTo>
                  <a:lnTo>
                    <a:pt x="11330" y="1782"/>
                  </a:lnTo>
                  <a:lnTo>
                    <a:pt x="10922" y="1884"/>
                  </a:lnTo>
                  <a:lnTo>
                    <a:pt x="10566" y="2139"/>
                  </a:lnTo>
                  <a:lnTo>
                    <a:pt x="10286" y="2546"/>
                  </a:lnTo>
                  <a:lnTo>
                    <a:pt x="10235" y="2801"/>
                  </a:lnTo>
                  <a:lnTo>
                    <a:pt x="8784" y="9089"/>
                  </a:lnTo>
                  <a:lnTo>
                    <a:pt x="8478" y="9013"/>
                  </a:lnTo>
                  <a:lnTo>
                    <a:pt x="10210" y="1477"/>
                  </a:lnTo>
                  <a:lnTo>
                    <a:pt x="10235" y="1222"/>
                  </a:lnTo>
                  <a:lnTo>
                    <a:pt x="10184" y="764"/>
                  </a:lnTo>
                  <a:lnTo>
                    <a:pt x="9980" y="357"/>
                  </a:lnTo>
                  <a:lnTo>
                    <a:pt x="9649" y="77"/>
                  </a:lnTo>
                  <a:lnTo>
                    <a:pt x="9420" y="26"/>
                  </a:lnTo>
                  <a:lnTo>
                    <a:pt x="9217" y="0"/>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a:off x="1365300" y="123002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a:off x="1398400" y="1174650"/>
              <a:ext cx="190975" cy="55400"/>
            </a:xfrm>
            <a:custGeom>
              <a:avLst/>
              <a:gdLst/>
              <a:ahLst/>
              <a:cxnLst/>
              <a:rect l="l" t="t" r="r" b="b"/>
              <a:pathLst>
                <a:path w="7639" h="2216" extrusionOk="0">
                  <a:moveTo>
                    <a:pt x="102" y="0"/>
                  </a:moveTo>
                  <a:lnTo>
                    <a:pt x="0" y="484"/>
                  </a:lnTo>
                  <a:lnTo>
                    <a:pt x="7536" y="2215"/>
                  </a:lnTo>
                  <a:lnTo>
                    <a:pt x="7638" y="1732"/>
                  </a:lnTo>
                  <a:lnTo>
                    <a:pt x="6569" y="1477"/>
                  </a:lnTo>
                  <a:lnTo>
                    <a:pt x="6543" y="1477"/>
                  </a:lnTo>
                  <a:lnTo>
                    <a:pt x="6162"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1365300" y="1223650"/>
              <a:ext cx="105675" cy="159150"/>
            </a:xfrm>
            <a:custGeom>
              <a:avLst/>
              <a:gdLst/>
              <a:ahLst/>
              <a:cxnLst/>
              <a:rect l="l" t="t" r="r" b="b"/>
              <a:pathLst>
                <a:path w="4227" h="6366" extrusionOk="0">
                  <a:moveTo>
                    <a:pt x="77" y="1"/>
                  </a:moveTo>
                  <a:lnTo>
                    <a:pt x="52" y="26"/>
                  </a:lnTo>
                  <a:lnTo>
                    <a:pt x="1" y="255"/>
                  </a:lnTo>
                  <a:lnTo>
                    <a:pt x="230" y="306"/>
                  </a:lnTo>
                  <a:lnTo>
                    <a:pt x="1121" y="612"/>
                  </a:lnTo>
                  <a:lnTo>
                    <a:pt x="1859" y="1019"/>
                  </a:lnTo>
                  <a:lnTo>
                    <a:pt x="2597" y="1656"/>
                  </a:lnTo>
                  <a:lnTo>
                    <a:pt x="3259" y="2572"/>
                  </a:lnTo>
                  <a:lnTo>
                    <a:pt x="3718" y="3794"/>
                  </a:lnTo>
                  <a:lnTo>
                    <a:pt x="3896" y="5347"/>
                  </a:lnTo>
                  <a:lnTo>
                    <a:pt x="3819" y="6315"/>
                  </a:lnTo>
                  <a:lnTo>
                    <a:pt x="4099" y="6365"/>
                  </a:lnTo>
                  <a:lnTo>
                    <a:pt x="4150" y="6213"/>
                  </a:lnTo>
                  <a:lnTo>
                    <a:pt x="4227" y="5118"/>
                  </a:lnTo>
                  <a:lnTo>
                    <a:pt x="4176" y="4125"/>
                  </a:lnTo>
                  <a:lnTo>
                    <a:pt x="3896" y="3005"/>
                  </a:lnTo>
                  <a:lnTo>
                    <a:pt x="3336" y="1936"/>
                  </a:lnTo>
                  <a:lnTo>
                    <a:pt x="2394" y="968"/>
                  </a:lnTo>
                  <a:lnTo>
                    <a:pt x="1375" y="383"/>
                  </a:lnTo>
                  <a:lnTo>
                    <a:pt x="535" y="103"/>
                  </a:lnTo>
                  <a:lnTo>
                    <a:pt x="77"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1343025" y="1403775"/>
              <a:ext cx="183975" cy="84675"/>
            </a:xfrm>
            <a:custGeom>
              <a:avLst/>
              <a:gdLst/>
              <a:ahLst/>
              <a:cxnLst/>
              <a:rect l="l" t="t" r="r" b="b"/>
              <a:pathLst>
                <a:path w="7359" h="3387" extrusionOk="0">
                  <a:moveTo>
                    <a:pt x="408" y="1"/>
                  </a:moveTo>
                  <a:lnTo>
                    <a:pt x="1"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a:off x="1303575" y="1425425"/>
              <a:ext cx="237425" cy="100575"/>
            </a:xfrm>
            <a:custGeom>
              <a:avLst/>
              <a:gdLst/>
              <a:ahLst/>
              <a:cxnLst/>
              <a:rect l="l" t="t" r="r" b="b"/>
              <a:pathLst>
                <a:path w="9497" h="4023" extrusionOk="0">
                  <a:moveTo>
                    <a:pt x="433" y="0"/>
                  </a:moveTo>
                  <a:lnTo>
                    <a:pt x="0" y="1935"/>
                  </a:lnTo>
                  <a:lnTo>
                    <a:pt x="9063" y="4023"/>
                  </a:lnTo>
                  <a:lnTo>
                    <a:pt x="9496" y="2113"/>
                  </a:lnTo>
                  <a:lnTo>
                    <a:pt x="433" y="0"/>
                  </a:lnTo>
                  <a:close/>
                </a:path>
              </a:pathLst>
            </a:custGeom>
            <a:solidFill>
              <a:srgbClr val="52C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a:off x="1281300" y="1463600"/>
              <a:ext cx="251425" cy="105675"/>
            </a:xfrm>
            <a:custGeom>
              <a:avLst/>
              <a:gdLst/>
              <a:ahLst/>
              <a:cxnLst/>
              <a:rect l="l" t="t" r="r" b="b"/>
              <a:pathLst>
                <a:path w="10057" h="4227" extrusionOk="0">
                  <a:moveTo>
                    <a:pt x="967" y="1"/>
                  </a:moveTo>
                  <a:lnTo>
                    <a:pt x="0" y="4227"/>
                  </a:lnTo>
                  <a:lnTo>
                    <a:pt x="9547" y="4227"/>
                  </a:lnTo>
                  <a:lnTo>
                    <a:pt x="10056" y="2088"/>
                  </a:lnTo>
                  <a:lnTo>
                    <a:pt x="967"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20"/>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a:t>
            </a:fld>
            <a:endParaRPr/>
          </a:p>
        </p:txBody>
      </p:sp>
      <p:pic>
        <p:nvPicPr>
          <p:cNvPr id="2" name="Picture 1"/>
          <p:cNvPicPr>
            <a:picLocks noChangeAspect="1"/>
          </p:cNvPicPr>
          <p:nvPr/>
        </p:nvPicPr>
        <p:blipFill>
          <a:blip r:embed="rId5"/>
          <a:stretch>
            <a:fillRect/>
          </a:stretch>
        </p:blipFill>
        <p:spPr>
          <a:xfrm>
            <a:off x="44466" y="191063"/>
            <a:ext cx="3086982" cy="4792088"/>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cSld>
  <p:clrMapOvr>
    <a:masterClrMapping/>
  </p:clrMapOvr>
  <p:transition advTm="1298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84" name="Google Shape;184;p14"/>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30</a:t>
            </a:fld>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68" y="408768"/>
            <a:ext cx="4810844" cy="3287410"/>
          </a:xfrm>
          <a:prstGeom prst="rect">
            <a:avLst/>
          </a:prstGeom>
        </p:spPr>
      </p:pic>
      <p:grpSp>
        <p:nvGrpSpPr>
          <p:cNvPr id="31" name="Google Shape;224;p16">
            <a:extLst>
              <a:ext uri="{FF2B5EF4-FFF2-40B4-BE49-F238E27FC236}">
                <a16:creationId xmlns:a16="http://schemas.microsoft.com/office/drawing/2014/main" id="{AE750E44-72E3-4962-BC9B-334F0BDC89A5}"/>
              </a:ext>
            </a:extLst>
          </p:cNvPr>
          <p:cNvGrpSpPr/>
          <p:nvPr/>
        </p:nvGrpSpPr>
        <p:grpSpPr>
          <a:xfrm flipH="1">
            <a:off x="6732240" y="3163179"/>
            <a:ext cx="2364252" cy="1983710"/>
            <a:chOff x="238125" y="1879850"/>
            <a:chExt cx="1399600" cy="1174325"/>
          </a:xfrm>
        </p:grpSpPr>
        <p:sp>
          <p:nvSpPr>
            <p:cNvPr id="32" name="Google Shape;225;p16">
              <a:extLst>
                <a:ext uri="{FF2B5EF4-FFF2-40B4-BE49-F238E27FC236}">
                  <a16:creationId xmlns:a16="http://schemas.microsoft.com/office/drawing/2014/main" id="{A6BA8592-2203-4E58-9799-E5B37F595BC9}"/>
                </a:ext>
              </a:extLst>
            </p:cNvPr>
            <p:cNvSpPr/>
            <p:nvPr/>
          </p:nvSpPr>
          <p:spPr>
            <a:xfrm>
              <a:off x="352675" y="2352125"/>
              <a:ext cx="68125" cy="190950"/>
            </a:xfrm>
            <a:custGeom>
              <a:avLst/>
              <a:gdLst/>
              <a:ahLst/>
              <a:cxnLst/>
              <a:rect l="l" t="t" r="r" b="b"/>
              <a:pathLst>
                <a:path w="2725" h="7638" extrusionOk="0">
                  <a:moveTo>
                    <a:pt x="2725" y="0"/>
                  </a:moveTo>
                  <a:lnTo>
                    <a:pt x="2190" y="26"/>
                  </a:lnTo>
                  <a:lnTo>
                    <a:pt x="1197" y="433"/>
                  </a:lnTo>
                  <a:lnTo>
                    <a:pt x="459" y="1197"/>
                  </a:lnTo>
                  <a:lnTo>
                    <a:pt x="52" y="2164"/>
                  </a:lnTo>
                  <a:lnTo>
                    <a:pt x="1" y="2724"/>
                  </a:lnTo>
                  <a:lnTo>
                    <a:pt x="1" y="4914"/>
                  </a:lnTo>
                  <a:lnTo>
                    <a:pt x="52" y="5448"/>
                  </a:lnTo>
                  <a:lnTo>
                    <a:pt x="459" y="6441"/>
                  </a:lnTo>
                  <a:lnTo>
                    <a:pt x="1197" y="7180"/>
                  </a:lnTo>
                  <a:lnTo>
                    <a:pt x="2190" y="7587"/>
                  </a:lnTo>
                  <a:lnTo>
                    <a:pt x="2725" y="7638"/>
                  </a:lnTo>
                  <a:lnTo>
                    <a:pt x="2725"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6;p16">
              <a:extLst>
                <a:ext uri="{FF2B5EF4-FFF2-40B4-BE49-F238E27FC236}">
                  <a16:creationId xmlns:a16="http://schemas.microsoft.com/office/drawing/2014/main" id="{807027DD-C288-430D-91C9-BF7C806B4668}"/>
                </a:ext>
              </a:extLst>
            </p:cNvPr>
            <p:cNvSpPr/>
            <p:nvPr/>
          </p:nvSpPr>
          <p:spPr>
            <a:xfrm>
              <a:off x="1097350" y="2352125"/>
              <a:ext cx="68125" cy="190950"/>
            </a:xfrm>
            <a:custGeom>
              <a:avLst/>
              <a:gdLst/>
              <a:ahLst/>
              <a:cxnLst/>
              <a:rect l="l" t="t" r="r" b="b"/>
              <a:pathLst>
                <a:path w="2725" h="7638" extrusionOk="0">
                  <a:moveTo>
                    <a:pt x="0" y="0"/>
                  </a:moveTo>
                  <a:lnTo>
                    <a:pt x="0" y="7638"/>
                  </a:lnTo>
                  <a:lnTo>
                    <a:pt x="561" y="7587"/>
                  </a:lnTo>
                  <a:lnTo>
                    <a:pt x="1553" y="7180"/>
                  </a:lnTo>
                  <a:lnTo>
                    <a:pt x="2292" y="6441"/>
                  </a:lnTo>
                  <a:lnTo>
                    <a:pt x="2699" y="5448"/>
                  </a:lnTo>
                  <a:lnTo>
                    <a:pt x="2725" y="4914"/>
                  </a:lnTo>
                  <a:lnTo>
                    <a:pt x="2725" y="2724"/>
                  </a:lnTo>
                  <a:lnTo>
                    <a:pt x="2699" y="2164"/>
                  </a:lnTo>
                  <a:lnTo>
                    <a:pt x="2292" y="1197"/>
                  </a:lnTo>
                  <a:lnTo>
                    <a:pt x="1553" y="433"/>
                  </a:lnTo>
                  <a:lnTo>
                    <a:pt x="561" y="26"/>
                  </a:lnTo>
                  <a:lnTo>
                    <a:pt x="0"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27;p16">
              <a:extLst>
                <a:ext uri="{FF2B5EF4-FFF2-40B4-BE49-F238E27FC236}">
                  <a16:creationId xmlns:a16="http://schemas.microsoft.com/office/drawing/2014/main" id="{67DF5E4F-D2C1-4FD2-B67C-70148B9AC52D}"/>
                </a:ext>
              </a:extLst>
            </p:cNvPr>
            <p:cNvSpPr/>
            <p:nvPr/>
          </p:nvSpPr>
          <p:spPr>
            <a:xfrm>
              <a:off x="654375" y="2740375"/>
              <a:ext cx="210675" cy="263525"/>
            </a:xfrm>
            <a:custGeom>
              <a:avLst/>
              <a:gdLst/>
              <a:ahLst/>
              <a:cxnLst/>
              <a:rect l="l" t="t" r="r" b="b"/>
              <a:pathLst>
                <a:path w="8427" h="10541" extrusionOk="0">
                  <a:moveTo>
                    <a:pt x="0" y="0"/>
                  </a:moveTo>
                  <a:lnTo>
                    <a:pt x="0" y="10540"/>
                  </a:lnTo>
                  <a:lnTo>
                    <a:pt x="8427" y="10540"/>
                  </a:lnTo>
                  <a:lnTo>
                    <a:pt x="8427"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8;p16">
              <a:extLst>
                <a:ext uri="{FF2B5EF4-FFF2-40B4-BE49-F238E27FC236}">
                  <a16:creationId xmlns:a16="http://schemas.microsoft.com/office/drawing/2014/main" id="{BC7B6D42-8D6D-413A-87BC-2F5FE808BE4C}"/>
                </a:ext>
              </a:extLst>
            </p:cNvPr>
            <p:cNvSpPr/>
            <p:nvPr/>
          </p:nvSpPr>
          <p:spPr>
            <a:xfrm>
              <a:off x="408675" y="1924400"/>
              <a:ext cx="701425" cy="875825"/>
            </a:xfrm>
            <a:custGeom>
              <a:avLst/>
              <a:gdLst/>
              <a:ahLst/>
              <a:cxnLst/>
              <a:rect l="l" t="t" r="r" b="b"/>
              <a:pathLst>
                <a:path w="28057" h="35033" extrusionOk="0">
                  <a:moveTo>
                    <a:pt x="14029" y="1"/>
                  </a:moveTo>
                  <a:lnTo>
                    <a:pt x="13290" y="26"/>
                  </a:lnTo>
                  <a:lnTo>
                    <a:pt x="11890" y="179"/>
                  </a:lnTo>
                  <a:lnTo>
                    <a:pt x="10515" y="459"/>
                  </a:lnTo>
                  <a:lnTo>
                    <a:pt x="9192" y="867"/>
                  </a:lnTo>
                  <a:lnTo>
                    <a:pt x="7944" y="1401"/>
                  </a:lnTo>
                  <a:lnTo>
                    <a:pt x="6748" y="2038"/>
                  </a:lnTo>
                  <a:lnTo>
                    <a:pt x="5627" y="2801"/>
                  </a:lnTo>
                  <a:lnTo>
                    <a:pt x="4584" y="3642"/>
                  </a:lnTo>
                  <a:lnTo>
                    <a:pt x="3642" y="4609"/>
                  </a:lnTo>
                  <a:lnTo>
                    <a:pt x="2776" y="5653"/>
                  </a:lnTo>
                  <a:lnTo>
                    <a:pt x="2038" y="6773"/>
                  </a:lnTo>
                  <a:lnTo>
                    <a:pt x="1376" y="7944"/>
                  </a:lnTo>
                  <a:lnTo>
                    <a:pt x="841" y="9217"/>
                  </a:lnTo>
                  <a:lnTo>
                    <a:pt x="434" y="10541"/>
                  </a:lnTo>
                  <a:lnTo>
                    <a:pt x="154" y="11890"/>
                  </a:lnTo>
                  <a:lnTo>
                    <a:pt x="1" y="13316"/>
                  </a:lnTo>
                  <a:lnTo>
                    <a:pt x="1" y="14029"/>
                  </a:lnTo>
                  <a:lnTo>
                    <a:pt x="1" y="21004"/>
                  </a:lnTo>
                  <a:lnTo>
                    <a:pt x="1" y="21743"/>
                  </a:lnTo>
                  <a:lnTo>
                    <a:pt x="154" y="23143"/>
                  </a:lnTo>
                  <a:lnTo>
                    <a:pt x="434" y="24518"/>
                  </a:lnTo>
                  <a:lnTo>
                    <a:pt x="841" y="25842"/>
                  </a:lnTo>
                  <a:lnTo>
                    <a:pt x="1376" y="27089"/>
                  </a:lnTo>
                  <a:lnTo>
                    <a:pt x="2038" y="28286"/>
                  </a:lnTo>
                  <a:lnTo>
                    <a:pt x="2776" y="29406"/>
                  </a:lnTo>
                  <a:lnTo>
                    <a:pt x="3642" y="30450"/>
                  </a:lnTo>
                  <a:lnTo>
                    <a:pt x="4584" y="31392"/>
                  </a:lnTo>
                  <a:lnTo>
                    <a:pt x="5627" y="32257"/>
                  </a:lnTo>
                  <a:lnTo>
                    <a:pt x="6748" y="33021"/>
                  </a:lnTo>
                  <a:lnTo>
                    <a:pt x="7944" y="33657"/>
                  </a:lnTo>
                  <a:lnTo>
                    <a:pt x="9192" y="34192"/>
                  </a:lnTo>
                  <a:lnTo>
                    <a:pt x="10515" y="34599"/>
                  </a:lnTo>
                  <a:lnTo>
                    <a:pt x="11890" y="34879"/>
                  </a:lnTo>
                  <a:lnTo>
                    <a:pt x="13290" y="35032"/>
                  </a:lnTo>
                  <a:lnTo>
                    <a:pt x="14742" y="35032"/>
                  </a:lnTo>
                  <a:lnTo>
                    <a:pt x="16167" y="34879"/>
                  </a:lnTo>
                  <a:lnTo>
                    <a:pt x="17542" y="34599"/>
                  </a:lnTo>
                  <a:lnTo>
                    <a:pt x="18841" y="34192"/>
                  </a:lnTo>
                  <a:lnTo>
                    <a:pt x="20113" y="33657"/>
                  </a:lnTo>
                  <a:lnTo>
                    <a:pt x="21310" y="33021"/>
                  </a:lnTo>
                  <a:lnTo>
                    <a:pt x="22430" y="32257"/>
                  </a:lnTo>
                  <a:lnTo>
                    <a:pt x="23449" y="31392"/>
                  </a:lnTo>
                  <a:lnTo>
                    <a:pt x="24416" y="30450"/>
                  </a:lnTo>
                  <a:lnTo>
                    <a:pt x="25282" y="29406"/>
                  </a:lnTo>
                  <a:lnTo>
                    <a:pt x="26020" y="28286"/>
                  </a:lnTo>
                  <a:lnTo>
                    <a:pt x="26682" y="27089"/>
                  </a:lnTo>
                  <a:lnTo>
                    <a:pt x="27216" y="25842"/>
                  </a:lnTo>
                  <a:lnTo>
                    <a:pt x="27624" y="24518"/>
                  </a:lnTo>
                  <a:lnTo>
                    <a:pt x="27904" y="23143"/>
                  </a:lnTo>
                  <a:lnTo>
                    <a:pt x="28031" y="21743"/>
                  </a:lnTo>
                  <a:lnTo>
                    <a:pt x="28057" y="21004"/>
                  </a:lnTo>
                  <a:lnTo>
                    <a:pt x="28057" y="14029"/>
                  </a:lnTo>
                  <a:lnTo>
                    <a:pt x="28031" y="13316"/>
                  </a:lnTo>
                  <a:lnTo>
                    <a:pt x="27904" y="11890"/>
                  </a:lnTo>
                  <a:lnTo>
                    <a:pt x="27624" y="10541"/>
                  </a:lnTo>
                  <a:lnTo>
                    <a:pt x="27216" y="9217"/>
                  </a:lnTo>
                  <a:lnTo>
                    <a:pt x="26682" y="7944"/>
                  </a:lnTo>
                  <a:lnTo>
                    <a:pt x="26020" y="6773"/>
                  </a:lnTo>
                  <a:lnTo>
                    <a:pt x="25282" y="5653"/>
                  </a:lnTo>
                  <a:lnTo>
                    <a:pt x="24416" y="4609"/>
                  </a:lnTo>
                  <a:lnTo>
                    <a:pt x="23449" y="3642"/>
                  </a:lnTo>
                  <a:lnTo>
                    <a:pt x="22430" y="2801"/>
                  </a:lnTo>
                  <a:lnTo>
                    <a:pt x="21310" y="2038"/>
                  </a:lnTo>
                  <a:lnTo>
                    <a:pt x="20113" y="1401"/>
                  </a:lnTo>
                  <a:lnTo>
                    <a:pt x="18841" y="867"/>
                  </a:lnTo>
                  <a:lnTo>
                    <a:pt x="17542" y="459"/>
                  </a:lnTo>
                  <a:lnTo>
                    <a:pt x="16167" y="179"/>
                  </a:lnTo>
                  <a:lnTo>
                    <a:pt x="14742" y="26"/>
                  </a:lnTo>
                  <a:lnTo>
                    <a:pt x="14029"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9;p16">
              <a:extLst>
                <a:ext uri="{FF2B5EF4-FFF2-40B4-BE49-F238E27FC236}">
                  <a16:creationId xmlns:a16="http://schemas.microsoft.com/office/drawing/2014/main" id="{6F12A354-C141-415F-AFF9-2CF42C88C62E}"/>
                </a:ext>
              </a:extLst>
            </p:cNvPr>
            <p:cNvSpPr/>
            <p:nvPr/>
          </p:nvSpPr>
          <p:spPr>
            <a:xfrm>
              <a:off x="533425" y="2418300"/>
              <a:ext cx="91050" cy="91050"/>
            </a:xfrm>
            <a:custGeom>
              <a:avLst/>
              <a:gdLst/>
              <a:ahLst/>
              <a:cxnLst/>
              <a:rect l="l" t="t" r="r" b="b"/>
              <a:pathLst>
                <a:path w="3642" h="3642" extrusionOk="0">
                  <a:moveTo>
                    <a:pt x="1834" y="1"/>
                  </a:moveTo>
                  <a:lnTo>
                    <a:pt x="1452" y="26"/>
                  </a:lnTo>
                  <a:lnTo>
                    <a:pt x="790" y="306"/>
                  </a:lnTo>
                  <a:lnTo>
                    <a:pt x="306" y="790"/>
                  </a:lnTo>
                  <a:lnTo>
                    <a:pt x="26" y="1452"/>
                  </a:lnTo>
                  <a:lnTo>
                    <a:pt x="1" y="1809"/>
                  </a:lnTo>
                  <a:lnTo>
                    <a:pt x="26" y="2190"/>
                  </a:lnTo>
                  <a:lnTo>
                    <a:pt x="306" y="2827"/>
                  </a:lnTo>
                  <a:lnTo>
                    <a:pt x="790" y="3336"/>
                  </a:lnTo>
                  <a:lnTo>
                    <a:pt x="1452" y="3616"/>
                  </a:lnTo>
                  <a:lnTo>
                    <a:pt x="1834" y="3642"/>
                  </a:lnTo>
                  <a:lnTo>
                    <a:pt x="2190" y="3616"/>
                  </a:lnTo>
                  <a:lnTo>
                    <a:pt x="2852" y="3336"/>
                  </a:lnTo>
                  <a:lnTo>
                    <a:pt x="3336" y="2827"/>
                  </a:lnTo>
                  <a:lnTo>
                    <a:pt x="3616" y="2190"/>
                  </a:lnTo>
                  <a:lnTo>
                    <a:pt x="3642" y="1809"/>
                  </a:lnTo>
                  <a:lnTo>
                    <a:pt x="3616" y="1452"/>
                  </a:lnTo>
                  <a:lnTo>
                    <a:pt x="3336" y="790"/>
                  </a:lnTo>
                  <a:lnTo>
                    <a:pt x="2852" y="306"/>
                  </a:lnTo>
                  <a:lnTo>
                    <a:pt x="2190" y="26"/>
                  </a:lnTo>
                  <a:lnTo>
                    <a:pt x="1834"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0;p16">
              <a:extLst>
                <a:ext uri="{FF2B5EF4-FFF2-40B4-BE49-F238E27FC236}">
                  <a16:creationId xmlns:a16="http://schemas.microsoft.com/office/drawing/2014/main" id="{C1999714-DDE9-4A47-BE19-9EFE157F180C}"/>
                </a:ext>
              </a:extLst>
            </p:cNvPr>
            <p:cNvSpPr/>
            <p:nvPr/>
          </p:nvSpPr>
          <p:spPr>
            <a:xfrm>
              <a:off x="894325" y="2418300"/>
              <a:ext cx="91025" cy="91050"/>
            </a:xfrm>
            <a:custGeom>
              <a:avLst/>
              <a:gdLst/>
              <a:ahLst/>
              <a:cxnLst/>
              <a:rect l="l" t="t" r="r" b="b"/>
              <a:pathLst>
                <a:path w="3641" h="3642" extrusionOk="0">
                  <a:moveTo>
                    <a:pt x="1808" y="1"/>
                  </a:moveTo>
                  <a:lnTo>
                    <a:pt x="1451" y="26"/>
                  </a:lnTo>
                  <a:lnTo>
                    <a:pt x="789" y="306"/>
                  </a:lnTo>
                  <a:lnTo>
                    <a:pt x="306" y="790"/>
                  </a:lnTo>
                  <a:lnTo>
                    <a:pt x="26" y="1452"/>
                  </a:lnTo>
                  <a:lnTo>
                    <a:pt x="0" y="1809"/>
                  </a:lnTo>
                  <a:lnTo>
                    <a:pt x="26" y="2190"/>
                  </a:lnTo>
                  <a:lnTo>
                    <a:pt x="306" y="2827"/>
                  </a:lnTo>
                  <a:lnTo>
                    <a:pt x="789" y="3336"/>
                  </a:lnTo>
                  <a:lnTo>
                    <a:pt x="1451" y="3616"/>
                  </a:lnTo>
                  <a:lnTo>
                    <a:pt x="1808" y="3642"/>
                  </a:lnTo>
                  <a:lnTo>
                    <a:pt x="2190" y="3616"/>
                  </a:lnTo>
                  <a:lnTo>
                    <a:pt x="2826" y="3336"/>
                  </a:lnTo>
                  <a:lnTo>
                    <a:pt x="3335" y="2827"/>
                  </a:lnTo>
                  <a:lnTo>
                    <a:pt x="3615" y="2190"/>
                  </a:lnTo>
                  <a:lnTo>
                    <a:pt x="3641" y="1809"/>
                  </a:lnTo>
                  <a:lnTo>
                    <a:pt x="3615" y="1452"/>
                  </a:lnTo>
                  <a:lnTo>
                    <a:pt x="3335" y="790"/>
                  </a:lnTo>
                  <a:lnTo>
                    <a:pt x="2826" y="306"/>
                  </a:lnTo>
                  <a:lnTo>
                    <a:pt x="2190" y="26"/>
                  </a:lnTo>
                  <a:lnTo>
                    <a:pt x="1808"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1;p16">
              <a:extLst>
                <a:ext uri="{FF2B5EF4-FFF2-40B4-BE49-F238E27FC236}">
                  <a16:creationId xmlns:a16="http://schemas.microsoft.com/office/drawing/2014/main" id="{2B5144A0-6089-4E26-A822-DD74DDFB3B77}"/>
                </a:ext>
              </a:extLst>
            </p:cNvPr>
            <p:cNvSpPr/>
            <p:nvPr/>
          </p:nvSpPr>
          <p:spPr>
            <a:xfrm>
              <a:off x="238125" y="2844100"/>
              <a:ext cx="1042550" cy="210075"/>
            </a:xfrm>
            <a:custGeom>
              <a:avLst/>
              <a:gdLst/>
              <a:ahLst/>
              <a:cxnLst/>
              <a:rect l="l" t="t" r="r" b="b"/>
              <a:pathLst>
                <a:path w="41702" h="8403" extrusionOk="0">
                  <a:moveTo>
                    <a:pt x="16625" y="1"/>
                  </a:moveTo>
                  <a:lnTo>
                    <a:pt x="12297" y="154"/>
                  </a:lnTo>
                  <a:lnTo>
                    <a:pt x="11176" y="179"/>
                  </a:lnTo>
                  <a:lnTo>
                    <a:pt x="9140" y="485"/>
                  </a:lnTo>
                  <a:lnTo>
                    <a:pt x="7307" y="1070"/>
                  </a:lnTo>
                  <a:lnTo>
                    <a:pt x="5677" y="1910"/>
                  </a:lnTo>
                  <a:lnTo>
                    <a:pt x="4226" y="3005"/>
                  </a:lnTo>
                  <a:lnTo>
                    <a:pt x="2902" y="4303"/>
                  </a:lnTo>
                  <a:lnTo>
                    <a:pt x="1680" y="5805"/>
                  </a:lnTo>
                  <a:lnTo>
                    <a:pt x="560" y="7486"/>
                  </a:lnTo>
                  <a:lnTo>
                    <a:pt x="0" y="8402"/>
                  </a:lnTo>
                  <a:lnTo>
                    <a:pt x="41702" y="8402"/>
                  </a:lnTo>
                  <a:lnTo>
                    <a:pt x="41141" y="7486"/>
                  </a:lnTo>
                  <a:lnTo>
                    <a:pt x="39996" y="5805"/>
                  </a:lnTo>
                  <a:lnTo>
                    <a:pt x="38799" y="4303"/>
                  </a:lnTo>
                  <a:lnTo>
                    <a:pt x="37475" y="3005"/>
                  </a:lnTo>
                  <a:lnTo>
                    <a:pt x="36024" y="1910"/>
                  </a:lnTo>
                  <a:lnTo>
                    <a:pt x="34395" y="1070"/>
                  </a:lnTo>
                  <a:lnTo>
                    <a:pt x="32562" y="485"/>
                  </a:lnTo>
                  <a:lnTo>
                    <a:pt x="30525" y="179"/>
                  </a:lnTo>
                  <a:lnTo>
                    <a:pt x="29380" y="154"/>
                  </a:lnTo>
                  <a:lnTo>
                    <a:pt x="25051" y="1"/>
                  </a:lnTo>
                  <a:lnTo>
                    <a:pt x="25051" y="434"/>
                  </a:lnTo>
                  <a:lnTo>
                    <a:pt x="24873" y="1248"/>
                  </a:lnTo>
                  <a:lnTo>
                    <a:pt x="24568" y="2012"/>
                  </a:lnTo>
                  <a:lnTo>
                    <a:pt x="24110" y="2674"/>
                  </a:lnTo>
                  <a:lnTo>
                    <a:pt x="23524" y="3260"/>
                  </a:lnTo>
                  <a:lnTo>
                    <a:pt x="22862" y="3718"/>
                  </a:lnTo>
                  <a:lnTo>
                    <a:pt x="22098" y="4023"/>
                  </a:lnTo>
                  <a:lnTo>
                    <a:pt x="21284" y="4202"/>
                  </a:lnTo>
                  <a:lnTo>
                    <a:pt x="20418" y="4202"/>
                  </a:lnTo>
                  <a:lnTo>
                    <a:pt x="19603" y="4023"/>
                  </a:lnTo>
                  <a:lnTo>
                    <a:pt x="18840" y="3718"/>
                  </a:lnTo>
                  <a:lnTo>
                    <a:pt x="18178" y="3260"/>
                  </a:lnTo>
                  <a:lnTo>
                    <a:pt x="17592" y="2674"/>
                  </a:lnTo>
                  <a:lnTo>
                    <a:pt x="17134" y="2012"/>
                  </a:lnTo>
                  <a:lnTo>
                    <a:pt x="16828" y="1248"/>
                  </a:lnTo>
                  <a:lnTo>
                    <a:pt x="16650" y="434"/>
                  </a:lnTo>
                  <a:lnTo>
                    <a:pt x="16625" y="1"/>
                  </a:lnTo>
                  <a:close/>
                </a:path>
              </a:pathLst>
            </a:custGeom>
            <a:solidFill>
              <a:srgbClr val="F0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2;p16">
              <a:extLst>
                <a:ext uri="{FF2B5EF4-FFF2-40B4-BE49-F238E27FC236}">
                  <a16:creationId xmlns:a16="http://schemas.microsoft.com/office/drawing/2014/main" id="{83515D97-7E85-4575-B9FD-E006DD59E234}"/>
                </a:ext>
              </a:extLst>
            </p:cNvPr>
            <p:cNvSpPr/>
            <p:nvPr/>
          </p:nvSpPr>
          <p:spPr>
            <a:xfrm>
              <a:off x="614900" y="2844100"/>
              <a:ext cx="288975" cy="149600"/>
            </a:xfrm>
            <a:custGeom>
              <a:avLst/>
              <a:gdLst/>
              <a:ahLst/>
              <a:cxnLst/>
              <a:rect l="l" t="t" r="r" b="b"/>
              <a:pathLst>
                <a:path w="11559" h="5984" extrusionOk="0">
                  <a:moveTo>
                    <a:pt x="1554" y="1"/>
                  </a:moveTo>
                  <a:lnTo>
                    <a:pt x="1" y="52"/>
                  </a:lnTo>
                  <a:lnTo>
                    <a:pt x="1" y="128"/>
                  </a:lnTo>
                  <a:lnTo>
                    <a:pt x="1" y="205"/>
                  </a:lnTo>
                  <a:lnTo>
                    <a:pt x="26" y="790"/>
                  </a:lnTo>
                  <a:lnTo>
                    <a:pt x="255" y="1910"/>
                  </a:lnTo>
                  <a:lnTo>
                    <a:pt x="688" y="2954"/>
                  </a:lnTo>
                  <a:lnTo>
                    <a:pt x="1324" y="3871"/>
                  </a:lnTo>
                  <a:lnTo>
                    <a:pt x="2088" y="4660"/>
                  </a:lnTo>
                  <a:lnTo>
                    <a:pt x="3030" y="5296"/>
                  </a:lnTo>
                  <a:lnTo>
                    <a:pt x="4049" y="5729"/>
                  </a:lnTo>
                  <a:lnTo>
                    <a:pt x="5194" y="5958"/>
                  </a:lnTo>
                  <a:lnTo>
                    <a:pt x="5780" y="5984"/>
                  </a:lnTo>
                  <a:lnTo>
                    <a:pt x="6365" y="5958"/>
                  </a:lnTo>
                  <a:lnTo>
                    <a:pt x="7486" y="5729"/>
                  </a:lnTo>
                  <a:lnTo>
                    <a:pt x="8529" y="5296"/>
                  </a:lnTo>
                  <a:lnTo>
                    <a:pt x="9446" y="4660"/>
                  </a:lnTo>
                  <a:lnTo>
                    <a:pt x="10235" y="3871"/>
                  </a:lnTo>
                  <a:lnTo>
                    <a:pt x="10872" y="2954"/>
                  </a:lnTo>
                  <a:lnTo>
                    <a:pt x="11304" y="1910"/>
                  </a:lnTo>
                  <a:lnTo>
                    <a:pt x="11533" y="790"/>
                  </a:lnTo>
                  <a:lnTo>
                    <a:pt x="11559" y="205"/>
                  </a:lnTo>
                  <a:lnTo>
                    <a:pt x="11559" y="128"/>
                  </a:lnTo>
                  <a:lnTo>
                    <a:pt x="11533" y="52"/>
                  </a:lnTo>
                  <a:lnTo>
                    <a:pt x="9980" y="1"/>
                  </a:lnTo>
                  <a:lnTo>
                    <a:pt x="9980" y="434"/>
                  </a:lnTo>
                  <a:lnTo>
                    <a:pt x="9802" y="1248"/>
                  </a:lnTo>
                  <a:lnTo>
                    <a:pt x="9497" y="2012"/>
                  </a:lnTo>
                  <a:lnTo>
                    <a:pt x="9039" y="2674"/>
                  </a:lnTo>
                  <a:lnTo>
                    <a:pt x="8453" y="3260"/>
                  </a:lnTo>
                  <a:lnTo>
                    <a:pt x="7791" y="3718"/>
                  </a:lnTo>
                  <a:lnTo>
                    <a:pt x="7027" y="4023"/>
                  </a:lnTo>
                  <a:lnTo>
                    <a:pt x="6213" y="4202"/>
                  </a:lnTo>
                  <a:lnTo>
                    <a:pt x="5347" y="4202"/>
                  </a:lnTo>
                  <a:lnTo>
                    <a:pt x="4532" y="4023"/>
                  </a:lnTo>
                  <a:lnTo>
                    <a:pt x="3769" y="3718"/>
                  </a:lnTo>
                  <a:lnTo>
                    <a:pt x="3107" y="3260"/>
                  </a:lnTo>
                  <a:lnTo>
                    <a:pt x="2521" y="2674"/>
                  </a:lnTo>
                  <a:lnTo>
                    <a:pt x="2063" y="2012"/>
                  </a:lnTo>
                  <a:lnTo>
                    <a:pt x="1757" y="1248"/>
                  </a:lnTo>
                  <a:lnTo>
                    <a:pt x="1579" y="434"/>
                  </a:lnTo>
                  <a:lnTo>
                    <a:pt x="1554"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3;p16">
              <a:extLst>
                <a:ext uri="{FF2B5EF4-FFF2-40B4-BE49-F238E27FC236}">
                  <a16:creationId xmlns:a16="http://schemas.microsoft.com/office/drawing/2014/main" id="{A7263C5D-BCD1-4D69-9593-54B09E3B4379}"/>
                </a:ext>
              </a:extLst>
            </p:cNvPr>
            <p:cNvSpPr/>
            <p:nvPr/>
          </p:nvSpPr>
          <p:spPr>
            <a:xfrm>
              <a:off x="716100" y="2459675"/>
              <a:ext cx="82775" cy="119700"/>
            </a:xfrm>
            <a:custGeom>
              <a:avLst/>
              <a:gdLst/>
              <a:ahLst/>
              <a:cxnLst/>
              <a:rect l="l" t="t" r="r" b="b"/>
              <a:pathLst>
                <a:path w="3311" h="4788" extrusionOk="0">
                  <a:moveTo>
                    <a:pt x="1554" y="1"/>
                  </a:moveTo>
                  <a:lnTo>
                    <a:pt x="1375" y="306"/>
                  </a:lnTo>
                  <a:lnTo>
                    <a:pt x="1299" y="586"/>
                  </a:lnTo>
                  <a:lnTo>
                    <a:pt x="26" y="4252"/>
                  </a:lnTo>
                  <a:lnTo>
                    <a:pt x="1" y="4303"/>
                  </a:lnTo>
                  <a:lnTo>
                    <a:pt x="1" y="4354"/>
                  </a:lnTo>
                  <a:lnTo>
                    <a:pt x="408" y="4558"/>
                  </a:lnTo>
                  <a:lnTo>
                    <a:pt x="1223" y="4787"/>
                  </a:lnTo>
                  <a:lnTo>
                    <a:pt x="2063" y="4787"/>
                  </a:lnTo>
                  <a:lnTo>
                    <a:pt x="2903" y="4558"/>
                  </a:lnTo>
                  <a:lnTo>
                    <a:pt x="3310" y="4354"/>
                  </a:lnTo>
                  <a:lnTo>
                    <a:pt x="3310" y="4303"/>
                  </a:lnTo>
                  <a:lnTo>
                    <a:pt x="3285" y="4252"/>
                  </a:lnTo>
                  <a:lnTo>
                    <a:pt x="2012" y="586"/>
                  </a:lnTo>
                  <a:lnTo>
                    <a:pt x="1935" y="306"/>
                  </a:lnTo>
                  <a:lnTo>
                    <a:pt x="1757" y="1"/>
                  </a:lnTo>
                  <a:close/>
                </a:path>
              </a:pathLst>
            </a:custGeom>
            <a:solidFill>
              <a:srgbClr val="FDE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4;p16">
              <a:extLst>
                <a:ext uri="{FF2B5EF4-FFF2-40B4-BE49-F238E27FC236}">
                  <a16:creationId xmlns:a16="http://schemas.microsoft.com/office/drawing/2014/main" id="{74815C13-6900-4303-9716-7A47CCBB53FB}"/>
                </a:ext>
              </a:extLst>
            </p:cNvPr>
            <p:cNvSpPr/>
            <p:nvPr/>
          </p:nvSpPr>
          <p:spPr>
            <a:xfrm>
              <a:off x="716100" y="2568525"/>
              <a:ext cx="82775" cy="38200"/>
            </a:xfrm>
            <a:custGeom>
              <a:avLst/>
              <a:gdLst/>
              <a:ahLst/>
              <a:cxnLst/>
              <a:rect l="l" t="t" r="r" b="b"/>
              <a:pathLst>
                <a:path w="3311" h="1528" extrusionOk="0">
                  <a:moveTo>
                    <a:pt x="1" y="0"/>
                  </a:moveTo>
                  <a:lnTo>
                    <a:pt x="1" y="306"/>
                  </a:lnTo>
                  <a:lnTo>
                    <a:pt x="281" y="840"/>
                  </a:lnTo>
                  <a:lnTo>
                    <a:pt x="764" y="1273"/>
                  </a:lnTo>
                  <a:lnTo>
                    <a:pt x="1299" y="1502"/>
                  </a:lnTo>
                  <a:lnTo>
                    <a:pt x="1528" y="1528"/>
                  </a:lnTo>
                  <a:lnTo>
                    <a:pt x="1783" y="1528"/>
                  </a:lnTo>
                  <a:lnTo>
                    <a:pt x="2012" y="1502"/>
                  </a:lnTo>
                  <a:lnTo>
                    <a:pt x="2546" y="1273"/>
                  </a:lnTo>
                  <a:lnTo>
                    <a:pt x="3030" y="840"/>
                  </a:lnTo>
                  <a:lnTo>
                    <a:pt x="3310" y="306"/>
                  </a:lnTo>
                  <a:lnTo>
                    <a:pt x="3310" y="0"/>
                  </a:lnTo>
                  <a:lnTo>
                    <a:pt x="2903" y="204"/>
                  </a:lnTo>
                  <a:lnTo>
                    <a:pt x="2063" y="433"/>
                  </a:lnTo>
                  <a:lnTo>
                    <a:pt x="1223" y="433"/>
                  </a:lnTo>
                  <a:lnTo>
                    <a:pt x="408" y="204"/>
                  </a:lnTo>
                  <a:lnTo>
                    <a:pt x="1"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5;p16">
              <a:extLst>
                <a:ext uri="{FF2B5EF4-FFF2-40B4-BE49-F238E27FC236}">
                  <a16:creationId xmlns:a16="http://schemas.microsoft.com/office/drawing/2014/main" id="{8C481531-2B4D-46B5-89A4-63CD03EB63E8}"/>
                </a:ext>
              </a:extLst>
            </p:cNvPr>
            <p:cNvSpPr/>
            <p:nvPr/>
          </p:nvSpPr>
          <p:spPr>
            <a:xfrm>
              <a:off x="552525" y="2434225"/>
              <a:ext cx="26750" cy="26750"/>
            </a:xfrm>
            <a:custGeom>
              <a:avLst/>
              <a:gdLst/>
              <a:ahLst/>
              <a:cxnLst/>
              <a:rect l="l" t="t" r="r" b="b"/>
              <a:pathLst>
                <a:path w="1070" h="1070" extrusionOk="0">
                  <a:moveTo>
                    <a:pt x="535" y="0"/>
                  </a:moveTo>
                  <a:lnTo>
                    <a:pt x="306" y="26"/>
                  </a:lnTo>
                  <a:lnTo>
                    <a:pt x="26" y="306"/>
                  </a:lnTo>
                  <a:lnTo>
                    <a:pt x="1" y="535"/>
                  </a:lnTo>
                  <a:lnTo>
                    <a:pt x="26" y="739"/>
                  </a:lnTo>
                  <a:lnTo>
                    <a:pt x="306" y="1019"/>
                  </a:lnTo>
                  <a:lnTo>
                    <a:pt x="535" y="1070"/>
                  </a:lnTo>
                  <a:lnTo>
                    <a:pt x="739" y="1019"/>
                  </a:lnTo>
                  <a:lnTo>
                    <a:pt x="1019" y="739"/>
                  </a:lnTo>
                  <a:lnTo>
                    <a:pt x="1070" y="535"/>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6;p16">
              <a:extLst>
                <a:ext uri="{FF2B5EF4-FFF2-40B4-BE49-F238E27FC236}">
                  <a16:creationId xmlns:a16="http://schemas.microsoft.com/office/drawing/2014/main" id="{EAA1F01A-1E06-49B0-A596-5FFC9C19A8EA}"/>
                </a:ext>
              </a:extLst>
            </p:cNvPr>
            <p:cNvSpPr/>
            <p:nvPr/>
          </p:nvSpPr>
          <p:spPr>
            <a:xfrm>
              <a:off x="913400" y="2434225"/>
              <a:ext cx="26125" cy="26750"/>
            </a:xfrm>
            <a:custGeom>
              <a:avLst/>
              <a:gdLst/>
              <a:ahLst/>
              <a:cxnLst/>
              <a:rect l="l" t="t" r="r" b="b"/>
              <a:pathLst>
                <a:path w="1045" h="1070" extrusionOk="0">
                  <a:moveTo>
                    <a:pt x="510" y="0"/>
                  </a:moveTo>
                  <a:lnTo>
                    <a:pt x="306" y="26"/>
                  </a:lnTo>
                  <a:lnTo>
                    <a:pt x="26" y="306"/>
                  </a:lnTo>
                  <a:lnTo>
                    <a:pt x="1" y="535"/>
                  </a:lnTo>
                  <a:lnTo>
                    <a:pt x="26" y="739"/>
                  </a:lnTo>
                  <a:lnTo>
                    <a:pt x="306" y="1019"/>
                  </a:lnTo>
                  <a:lnTo>
                    <a:pt x="510" y="1070"/>
                  </a:lnTo>
                  <a:lnTo>
                    <a:pt x="739" y="1019"/>
                  </a:lnTo>
                  <a:lnTo>
                    <a:pt x="1019" y="739"/>
                  </a:lnTo>
                  <a:lnTo>
                    <a:pt x="1045" y="535"/>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7;p16">
              <a:extLst>
                <a:ext uri="{FF2B5EF4-FFF2-40B4-BE49-F238E27FC236}">
                  <a16:creationId xmlns:a16="http://schemas.microsoft.com/office/drawing/2014/main" id="{6D648552-CC96-44CF-B149-97EEBBC439B0}"/>
                </a:ext>
              </a:extLst>
            </p:cNvPr>
            <p:cNvSpPr/>
            <p:nvPr/>
          </p:nvSpPr>
          <p:spPr>
            <a:xfrm>
              <a:off x="506075" y="2522700"/>
              <a:ext cx="145775" cy="68750"/>
            </a:xfrm>
            <a:custGeom>
              <a:avLst/>
              <a:gdLst/>
              <a:ahLst/>
              <a:cxnLst/>
              <a:rect l="l" t="t" r="r" b="b"/>
              <a:pathLst>
                <a:path w="5831" h="2750" extrusionOk="0">
                  <a:moveTo>
                    <a:pt x="1375" y="0"/>
                  </a:moveTo>
                  <a:lnTo>
                    <a:pt x="1095" y="26"/>
                  </a:lnTo>
                  <a:lnTo>
                    <a:pt x="586" y="229"/>
                  </a:lnTo>
                  <a:lnTo>
                    <a:pt x="229" y="586"/>
                  </a:lnTo>
                  <a:lnTo>
                    <a:pt x="26" y="1095"/>
                  </a:lnTo>
                  <a:lnTo>
                    <a:pt x="0" y="1375"/>
                  </a:lnTo>
                  <a:lnTo>
                    <a:pt x="26" y="1655"/>
                  </a:lnTo>
                  <a:lnTo>
                    <a:pt x="229" y="2139"/>
                  </a:lnTo>
                  <a:lnTo>
                    <a:pt x="586" y="2521"/>
                  </a:lnTo>
                  <a:lnTo>
                    <a:pt x="1095" y="2724"/>
                  </a:lnTo>
                  <a:lnTo>
                    <a:pt x="1375" y="2750"/>
                  </a:lnTo>
                  <a:lnTo>
                    <a:pt x="4455" y="2750"/>
                  </a:lnTo>
                  <a:lnTo>
                    <a:pt x="4736" y="2724"/>
                  </a:lnTo>
                  <a:lnTo>
                    <a:pt x="5245" y="2521"/>
                  </a:lnTo>
                  <a:lnTo>
                    <a:pt x="5601" y="2139"/>
                  </a:lnTo>
                  <a:lnTo>
                    <a:pt x="5805" y="1655"/>
                  </a:lnTo>
                  <a:lnTo>
                    <a:pt x="5830" y="1375"/>
                  </a:lnTo>
                  <a:lnTo>
                    <a:pt x="5805" y="1095"/>
                  </a:lnTo>
                  <a:lnTo>
                    <a:pt x="5601" y="586"/>
                  </a:lnTo>
                  <a:lnTo>
                    <a:pt x="5245" y="229"/>
                  </a:lnTo>
                  <a:lnTo>
                    <a:pt x="4736" y="26"/>
                  </a:lnTo>
                  <a:lnTo>
                    <a:pt x="4455"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8;p16">
              <a:extLst>
                <a:ext uri="{FF2B5EF4-FFF2-40B4-BE49-F238E27FC236}">
                  <a16:creationId xmlns:a16="http://schemas.microsoft.com/office/drawing/2014/main" id="{5BBAC50D-82CA-4653-B938-4A58B4854A04}"/>
                </a:ext>
              </a:extLst>
            </p:cNvPr>
            <p:cNvSpPr/>
            <p:nvPr/>
          </p:nvSpPr>
          <p:spPr>
            <a:xfrm>
              <a:off x="866950" y="2522700"/>
              <a:ext cx="145775" cy="68750"/>
            </a:xfrm>
            <a:custGeom>
              <a:avLst/>
              <a:gdLst/>
              <a:ahLst/>
              <a:cxnLst/>
              <a:rect l="l" t="t" r="r" b="b"/>
              <a:pathLst>
                <a:path w="5831" h="2750" extrusionOk="0">
                  <a:moveTo>
                    <a:pt x="1375" y="0"/>
                  </a:moveTo>
                  <a:lnTo>
                    <a:pt x="1095" y="26"/>
                  </a:lnTo>
                  <a:lnTo>
                    <a:pt x="586" y="229"/>
                  </a:lnTo>
                  <a:lnTo>
                    <a:pt x="229" y="586"/>
                  </a:lnTo>
                  <a:lnTo>
                    <a:pt x="0" y="1095"/>
                  </a:lnTo>
                  <a:lnTo>
                    <a:pt x="0" y="1375"/>
                  </a:lnTo>
                  <a:lnTo>
                    <a:pt x="0" y="1655"/>
                  </a:lnTo>
                  <a:lnTo>
                    <a:pt x="229" y="2139"/>
                  </a:lnTo>
                  <a:lnTo>
                    <a:pt x="586" y="2521"/>
                  </a:lnTo>
                  <a:lnTo>
                    <a:pt x="1095" y="2724"/>
                  </a:lnTo>
                  <a:lnTo>
                    <a:pt x="1375" y="2750"/>
                  </a:lnTo>
                  <a:lnTo>
                    <a:pt x="4456" y="2750"/>
                  </a:lnTo>
                  <a:lnTo>
                    <a:pt x="4736" y="2724"/>
                  </a:lnTo>
                  <a:lnTo>
                    <a:pt x="5219" y="2521"/>
                  </a:lnTo>
                  <a:lnTo>
                    <a:pt x="5601" y="2139"/>
                  </a:lnTo>
                  <a:lnTo>
                    <a:pt x="5805" y="1655"/>
                  </a:lnTo>
                  <a:lnTo>
                    <a:pt x="5830" y="1375"/>
                  </a:lnTo>
                  <a:lnTo>
                    <a:pt x="5805" y="1095"/>
                  </a:lnTo>
                  <a:lnTo>
                    <a:pt x="5601" y="586"/>
                  </a:lnTo>
                  <a:lnTo>
                    <a:pt x="5219" y="229"/>
                  </a:lnTo>
                  <a:lnTo>
                    <a:pt x="4736" y="26"/>
                  </a:lnTo>
                  <a:lnTo>
                    <a:pt x="4456"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9;p16">
              <a:extLst>
                <a:ext uri="{FF2B5EF4-FFF2-40B4-BE49-F238E27FC236}">
                  <a16:creationId xmlns:a16="http://schemas.microsoft.com/office/drawing/2014/main" id="{468CDB1A-BA1C-41AF-82DA-9C34778A7C35}"/>
                </a:ext>
              </a:extLst>
            </p:cNvPr>
            <p:cNvSpPr/>
            <p:nvPr/>
          </p:nvSpPr>
          <p:spPr>
            <a:xfrm>
              <a:off x="523900" y="2341925"/>
              <a:ext cx="110125" cy="22300"/>
            </a:xfrm>
            <a:custGeom>
              <a:avLst/>
              <a:gdLst/>
              <a:ahLst/>
              <a:cxnLst/>
              <a:rect l="l" t="t" r="r" b="b"/>
              <a:pathLst>
                <a:path w="4405" h="892" fill="none" extrusionOk="0">
                  <a:moveTo>
                    <a:pt x="4404" y="892"/>
                  </a:moveTo>
                  <a:lnTo>
                    <a:pt x="4175" y="663"/>
                  </a:lnTo>
                  <a:lnTo>
                    <a:pt x="3666" y="332"/>
                  </a:lnTo>
                  <a:lnTo>
                    <a:pt x="2800" y="1"/>
                  </a:lnTo>
                  <a:lnTo>
                    <a:pt x="1604" y="1"/>
                  </a:lnTo>
                  <a:lnTo>
                    <a:pt x="738"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0;p16">
              <a:extLst>
                <a:ext uri="{FF2B5EF4-FFF2-40B4-BE49-F238E27FC236}">
                  <a16:creationId xmlns:a16="http://schemas.microsoft.com/office/drawing/2014/main" id="{A478C7A5-A9A2-44EE-8E07-2DE3C7F0068B}"/>
                </a:ext>
              </a:extLst>
            </p:cNvPr>
            <p:cNvSpPr/>
            <p:nvPr/>
          </p:nvSpPr>
          <p:spPr>
            <a:xfrm>
              <a:off x="884775" y="2341925"/>
              <a:ext cx="110125" cy="22300"/>
            </a:xfrm>
            <a:custGeom>
              <a:avLst/>
              <a:gdLst/>
              <a:ahLst/>
              <a:cxnLst/>
              <a:rect l="l" t="t" r="r" b="b"/>
              <a:pathLst>
                <a:path w="4405" h="892" fill="none" extrusionOk="0">
                  <a:moveTo>
                    <a:pt x="4405" y="892"/>
                  </a:moveTo>
                  <a:lnTo>
                    <a:pt x="4175" y="663"/>
                  </a:lnTo>
                  <a:lnTo>
                    <a:pt x="3641" y="332"/>
                  </a:lnTo>
                  <a:lnTo>
                    <a:pt x="2801" y="1"/>
                  </a:lnTo>
                  <a:lnTo>
                    <a:pt x="1604" y="1"/>
                  </a:lnTo>
                  <a:lnTo>
                    <a:pt x="738"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1;p16">
              <a:extLst>
                <a:ext uri="{FF2B5EF4-FFF2-40B4-BE49-F238E27FC236}">
                  <a16:creationId xmlns:a16="http://schemas.microsoft.com/office/drawing/2014/main" id="{8D28D9BF-5F69-4EFA-819F-3DCA9A5BB35B}"/>
                </a:ext>
              </a:extLst>
            </p:cNvPr>
            <p:cNvSpPr/>
            <p:nvPr/>
          </p:nvSpPr>
          <p:spPr>
            <a:xfrm>
              <a:off x="697650" y="2646800"/>
              <a:ext cx="123500" cy="36300"/>
            </a:xfrm>
            <a:custGeom>
              <a:avLst/>
              <a:gdLst/>
              <a:ahLst/>
              <a:cxnLst/>
              <a:rect l="l" t="t" r="r" b="b"/>
              <a:pathLst>
                <a:path w="4940" h="1452" fill="none" extrusionOk="0">
                  <a:moveTo>
                    <a:pt x="0" y="1"/>
                  </a:moveTo>
                  <a:lnTo>
                    <a:pt x="128" y="306"/>
                  </a:lnTo>
                  <a:lnTo>
                    <a:pt x="611" y="841"/>
                  </a:lnTo>
                  <a:lnTo>
                    <a:pt x="1248" y="1223"/>
                  </a:lnTo>
                  <a:lnTo>
                    <a:pt x="2037" y="1426"/>
                  </a:lnTo>
                  <a:lnTo>
                    <a:pt x="2470" y="1452"/>
                  </a:lnTo>
                  <a:lnTo>
                    <a:pt x="2903" y="1426"/>
                  </a:lnTo>
                  <a:lnTo>
                    <a:pt x="3666" y="1223"/>
                  </a:lnTo>
                  <a:lnTo>
                    <a:pt x="4303" y="841"/>
                  </a:lnTo>
                  <a:lnTo>
                    <a:pt x="4787" y="332"/>
                  </a:lnTo>
                  <a:lnTo>
                    <a:pt x="4939" y="26"/>
                  </a:lnTo>
                </a:path>
              </a:pathLst>
            </a:custGeom>
            <a:noFill/>
            <a:ln w="21000" cap="rnd" cmpd="sng">
              <a:solidFill>
                <a:srgbClr val="D5645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2;p16">
              <a:extLst>
                <a:ext uri="{FF2B5EF4-FFF2-40B4-BE49-F238E27FC236}">
                  <a16:creationId xmlns:a16="http://schemas.microsoft.com/office/drawing/2014/main" id="{15C33ADA-9FD4-4B7B-B60D-7FD9DCCBE5F8}"/>
                </a:ext>
              </a:extLst>
            </p:cNvPr>
            <p:cNvSpPr/>
            <p:nvPr/>
          </p:nvSpPr>
          <p:spPr>
            <a:xfrm>
              <a:off x="364125" y="1879850"/>
              <a:ext cx="791175" cy="525750"/>
            </a:xfrm>
            <a:custGeom>
              <a:avLst/>
              <a:gdLst/>
              <a:ahLst/>
              <a:cxnLst/>
              <a:rect l="l" t="t" r="r" b="b"/>
              <a:pathLst>
                <a:path w="31647" h="21030" extrusionOk="0">
                  <a:moveTo>
                    <a:pt x="14996" y="1"/>
                  </a:moveTo>
                  <a:lnTo>
                    <a:pt x="13418" y="154"/>
                  </a:lnTo>
                  <a:lnTo>
                    <a:pt x="11865" y="485"/>
                  </a:lnTo>
                  <a:lnTo>
                    <a:pt x="10388" y="943"/>
                  </a:lnTo>
                  <a:lnTo>
                    <a:pt x="8962" y="1554"/>
                  </a:lnTo>
                  <a:lnTo>
                    <a:pt x="7613" y="2267"/>
                  </a:lnTo>
                  <a:lnTo>
                    <a:pt x="6340" y="3132"/>
                  </a:lnTo>
                  <a:lnTo>
                    <a:pt x="5169" y="4100"/>
                  </a:lnTo>
                  <a:lnTo>
                    <a:pt x="4100" y="5169"/>
                  </a:lnTo>
                  <a:lnTo>
                    <a:pt x="3132" y="6340"/>
                  </a:lnTo>
                  <a:lnTo>
                    <a:pt x="2292" y="7613"/>
                  </a:lnTo>
                  <a:lnTo>
                    <a:pt x="1554" y="8962"/>
                  </a:lnTo>
                  <a:lnTo>
                    <a:pt x="943" y="10388"/>
                  </a:lnTo>
                  <a:lnTo>
                    <a:pt x="485" y="11865"/>
                  </a:lnTo>
                  <a:lnTo>
                    <a:pt x="154" y="13418"/>
                  </a:lnTo>
                  <a:lnTo>
                    <a:pt x="1" y="14996"/>
                  </a:lnTo>
                  <a:lnTo>
                    <a:pt x="1" y="15811"/>
                  </a:lnTo>
                  <a:lnTo>
                    <a:pt x="1" y="21030"/>
                  </a:lnTo>
                  <a:lnTo>
                    <a:pt x="1325" y="20622"/>
                  </a:lnTo>
                  <a:lnTo>
                    <a:pt x="3336" y="19630"/>
                  </a:lnTo>
                  <a:lnTo>
                    <a:pt x="4736" y="18484"/>
                  </a:lnTo>
                  <a:lnTo>
                    <a:pt x="5729" y="17262"/>
                  </a:lnTo>
                  <a:lnTo>
                    <a:pt x="6798" y="15327"/>
                  </a:lnTo>
                  <a:lnTo>
                    <a:pt x="7995" y="13418"/>
                  </a:lnTo>
                  <a:lnTo>
                    <a:pt x="9166" y="12221"/>
                  </a:lnTo>
                  <a:lnTo>
                    <a:pt x="9955" y="11661"/>
                  </a:lnTo>
                  <a:lnTo>
                    <a:pt x="9981" y="11814"/>
                  </a:lnTo>
                  <a:lnTo>
                    <a:pt x="10388" y="13061"/>
                  </a:lnTo>
                  <a:lnTo>
                    <a:pt x="11126" y="14436"/>
                  </a:lnTo>
                  <a:lnTo>
                    <a:pt x="11865" y="15378"/>
                  </a:lnTo>
                  <a:lnTo>
                    <a:pt x="12858" y="16269"/>
                  </a:lnTo>
                  <a:lnTo>
                    <a:pt x="14105" y="17007"/>
                  </a:lnTo>
                  <a:lnTo>
                    <a:pt x="14843" y="17287"/>
                  </a:lnTo>
                  <a:lnTo>
                    <a:pt x="15633" y="17542"/>
                  </a:lnTo>
                  <a:lnTo>
                    <a:pt x="16982" y="17746"/>
                  </a:lnTo>
                  <a:lnTo>
                    <a:pt x="18153" y="17669"/>
                  </a:lnTo>
                  <a:lnTo>
                    <a:pt x="19146" y="17466"/>
                  </a:lnTo>
                  <a:lnTo>
                    <a:pt x="20470" y="17033"/>
                  </a:lnTo>
                  <a:lnTo>
                    <a:pt x="21717" y="16753"/>
                  </a:lnTo>
                  <a:lnTo>
                    <a:pt x="22557" y="16804"/>
                  </a:lnTo>
                  <a:lnTo>
                    <a:pt x="23041" y="16956"/>
                  </a:lnTo>
                  <a:lnTo>
                    <a:pt x="23754" y="17236"/>
                  </a:lnTo>
                  <a:lnTo>
                    <a:pt x="24823" y="17822"/>
                  </a:lnTo>
                  <a:lnTo>
                    <a:pt x="25892" y="18688"/>
                  </a:lnTo>
                  <a:lnTo>
                    <a:pt x="26809" y="19477"/>
                  </a:lnTo>
                  <a:lnTo>
                    <a:pt x="27624" y="19935"/>
                  </a:lnTo>
                  <a:lnTo>
                    <a:pt x="28795" y="20317"/>
                  </a:lnTo>
                  <a:lnTo>
                    <a:pt x="30501" y="20572"/>
                  </a:lnTo>
                  <a:lnTo>
                    <a:pt x="31646" y="20648"/>
                  </a:lnTo>
                  <a:lnTo>
                    <a:pt x="31646" y="15811"/>
                  </a:lnTo>
                  <a:lnTo>
                    <a:pt x="31646" y="14996"/>
                  </a:lnTo>
                  <a:lnTo>
                    <a:pt x="31468" y="13418"/>
                  </a:lnTo>
                  <a:lnTo>
                    <a:pt x="31162" y="11865"/>
                  </a:lnTo>
                  <a:lnTo>
                    <a:pt x="30704" y="10388"/>
                  </a:lnTo>
                  <a:lnTo>
                    <a:pt x="30093" y="8962"/>
                  </a:lnTo>
                  <a:lnTo>
                    <a:pt x="29355" y="7613"/>
                  </a:lnTo>
                  <a:lnTo>
                    <a:pt x="28515" y="6340"/>
                  </a:lnTo>
                  <a:lnTo>
                    <a:pt x="27547" y="5169"/>
                  </a:lnTo>
                  <a:lnTo>
                    <a:pt x="26453" y="4100"/>
                  </a:lnTo>
                  <a:lnTo>
                    <a:pt x="25281" y="3132"/>
                  </a:lnTo>
                  <a:lnTo>
                    <a:pt x="24034" y="2267"/>
                  </a:lnTo>
                  <a:lnTo>
                    <a:pt x="22685" y="1554"/>
                  </a:lnTo>
                  <a:lnTo>
                    <a:pt x="21259" y="943"/>
                  </a:lnTo>
                  <a:lnTo>
                    <a:pt x="19782" y="485"/>
                  </a:lnTo>
                  <a:lnTo>
                    <a:pt x="18229" y="154"/>
                  </a:lnTo>
                  <a:lnTo>
                    <a:pt x="16625" y="1"/>
                  </a:lnTo>
                  <a:close/>
                </a:path>
              </a:pathLst>
            </a:custGeom>
            <a:solidFill>
              <a:srgbClr val="9E7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3;p16">
              <a:extLst>
                <a:ext uri="{FF2B5EF4-FFF2-40B4-BE49-F238E27FC236}">
                  <a16:creationId xmlns:a16="http://schemas.microsoft.com/office/drawing/2014/main" id="{B275B3B3-21E2-453C-ACF0-3162F75F102A}"/>
                </a:ext>
              </a:extLst>
            </p:cNvPr>
            <p:cNvSpPr/>
            <p:nvPr/>
          </p:nvSpPr>
          <p:spPr>
            <a:xfrm>
              <a:off x="1280650" y="2455225"/>
              <a:ext cx="357075" cy="586225"/>
            </a:xfrm>
            <a:custGeom>
              <a:avLst/>
              <a:gdLst/>
              <a:ahLst/>
              <a:cxnLst/>
              <a:rect l="l" t="t" r="r" b="b"/>
              <a:pathLst>
                <a:path w="14283" h="23449" extrusionOk="0">
                  <a:moveTo>
                    <a:pt x="9217" y="1"/>
                  </a:moveTo>
                  <a:lnTo>
                    <a:pt x="8784" y="102"/>
                  </a:lnTo>
                  <a:lnTo>
                    <a:pt x="8427" y="357"/>
                  </a:lnTo>
                  <a:lnTo>
                    <a:pt x="8173" y="764"/>
                  </a:lnTo>
                  <a:lnTo>
                    <a:pt x="8096" y="993"/>
                  </a:lnTo>
                  <a:lnTo>
                    <a:pt x="6365" y="8529"/>
                  </a:lnTo>
                  <a:lnTo>
                    <a:pt x="6060" y="8453"/>
                  </a:lnTo>
                  <a:lnTo>
                    <a:pt x="7587" y="1757"/>
                  </a:lnTo>
                  <a:lnTo>
                    <a:pt x="7638" y="1503"/>
                  </a:lnTo>
                  <a:lnTo>
                    <a:pt x="7587" y="1044"/>
                  </a:lnTo>
                  <a:lnTo>
                    <a:pt x="7384" y="637"/>
                  </a:lnTo>
                  <a:lnTo>
                    <a:pt x="7027" y="357"/>
                  </a:lnTo>
                  <a:lnTo>
                    <a:pt x="6824" y="306"/>
                  </a:lnTo>
                  <a:lnTo>
                    <a:pt x="6620" y="255"/>
                  </a:lnTo>
                  <a:lnTo>
                    <a:pt x="6187" y="357"/>
                  </a:lnTo>
                  <a:lnTo>
                    <a:pt x="5831" y="637"/>
                  </a:lnTo>
                  <a:lnTo>
                    <a:pt x="5576" y="1019"/>
                  </a:lnTo>
                  <a:lnTo>
                    <a:pt x="5500" y="1273"/>
                  </a:lnTo>
                  <a:lnTo>
                    <a:pt x="3387" y="10439"/>
                  </a:lnTo>
                  <a:lnTo>
                    <a:pt x="3157" y="9548"/>
                  </a:lnTo>
                  <a:lnTo>
                    <a:pt x="2648" y="8173"/>
                  </a:lnTo>
                  <a:lnTo>
                    <a:pt x="2139" y="7231"/>
                  </a:lnTo>
                  <a:lnTo>
                    <a:pt x="1630" y="6594"/>
                  </a:lnTo>
                  <a:lnTo>
                    <a:pt x="968" y="6111"/>
                  </a:lnTo>
                  <a:lnTo>
                    <a:pt x="408" y="6034"/>
                  </a:lnTo>
                  <a:lnTo>
                    <a:pt x="332" y="6060"/>
                  </a:lnTo>
                  <a:lnTo>
                    <a:pt x="179" y="6136"/>
                  </a:lnTo>
                  <a:lnTo>
                    <a:pt x="1" y="6442"/>
                  </a:lnTo>
                  <a:lnTo>
                    <a:pt x="1" y="6951"/>
                  </a:lnTo>
                  <a:lnTo>
                    <a:pt x="51" y="7078"/>
                  </a:lnTo>
                  <a:lnTo>
                    <a:pt x="561" y="10006"/>
                  </a:lnTo>
                  <a:lnTo>
                    <a:pt x="1172" y="13494"/>
                  </a:lnTo>
                  <a:lnTo>
                    <a:pt x="1223" y="13901"/>
                  </a:lnTo>
                  <a:lnTo>
                    <a:pt x="1426" y="14563"/>
                  </a:lnTo>
                  <a:lnTo>
                    <a:pt x="1910" y="15327"/>
                  </a:lnTo>
                  <a:lnTo>
                    <a:pt x="2954" y="16116"/>
                  </a:lnTo>
                  <a:lnTo>
                    <a:pt x="3183" y="16192"/>
                  </a:lnTo>
                  <a:lnTo>
                    <a:pt x="1859" y="21844"/>
                  </a:lnTo>
                  <a:lnTo>
                    <a:pt x="8809" y="23448"/>
                  </a:lnTo>
                  <a:lnTo>
                    <a:pt x="10159" y="17694"/>
                  </a:lnTo>
                  <a:lnTo>
                    <a:pt x="10286" y="17694"/>
                  </a:lnTo>
                  <a:lnTo>
                    <a:pt x="10719" y="17618"/>
                  </a:lnTo>
                  <a:lnTo>
                    <a:pt x="11228" y="17338"/>
                  </a:lnTo>
                  <a:lnTo>
                    <a:pt x="11635" y="16803"/>
                  </a:lnTo>
                  <a:lnTo>
                    <a:pt x="11763" y="16396"/>
                  </a:lnTo>
                  <a:lnTo>
                    <a:pt x="12094" y="14970"/>
                  </a:lnTo>
                  <a:lnTo>
                    <a:pt x="12832" y="11737"/>
                  </a:lnTo>
                  <a:lnTo>
                    <a:pt x="13086" y="10617"/>
                  </a:lnTo>
                  <a:lnTo>
                    <a:pt x="13214" y="10108"/>
                  </a:lnTo>
                  <a:lnTo>
                    <a:pt x="14232" y="5652"/>
                  </a:lnTo>
                  <a:lnTo>
                    <a:pt x="14283" y="5423"/>
                  </a:lnTo>
                  <a:lnTo>
                    <a:pt x="14232" y="4965"/>
                  </a:lnTo>
                  <a:lnTo>
                    <a:pt x="14028" y="4609"/>
                  </a:lnTo>
                  <a:lnTo>
                    <a:pt x="13723" y="4354"/>
                  </a:lnTo>
                  <a:lnTo>
                    <a:pt x="13519" y="4303"/>
                  </a:lnTo>
                  <a:lnTo>
                    <a:pt x="13341" y="4252"/>
                  </a:lnTo>
                  <a:lnTo>
                    <a:pt x="12934" y="4354"/>
                  </a:lnTo>
                  <a:lnTo>
                    <a:pt x="12603" y="4609"/>
                  </a:lnTo>
                  <a:lnTo>
                    <a:pt x="12374" y="4965"/>
                  </a:lnTo>
                  <a:lnTo>
                    <a:pt x="12297" y="5194"/>
                  </a:lnTo>
                  <a:lnTo>
                    <a:pt x="11253" y="9675"/>
                  </a:lnTo>
                  <a:lnTo>
                    <a:pt x="10872" y="9573"/>
                  </a:lnTo>
                  <a:lnTo>
                    <a:pt x="12323" y="3285"/>
                  </a:lnTo>
                  <a:lnTo>
                    <a:pt x="12374" y="3030"/>
                  </a:lnTo>
                  <a:lnTo>
                    <a:pt x="12323" y="2572"/>
                  </a:lnTo>
                  <a:lnTo>
                    <a:pt x="12094" y="2165"/>
                  </a:lnTo>
                  <a:lnTo>
                    <a:pt x="11763" y="1884"/>
                  </a:lnTo>
                  <a:lnTo>
                    <a:pt x="11559" y="1834"/>
                  </a:lnTo>
                  <a:lnTo>
                    <a:pt x="11330" y="1783"/>
                  </a:lnTo>
                  <a:lnTo>
                    <a:pt x="10922" y="1884"/>
                  </a:lnTo>
                  <a:lnTo>
                    <a:pt x="10566" y="2165"/>
                  </a:lnTo>
                  <a:lnTo>
                    <a:pt x="10286" y="2546"/>
                  </a:lnTo>
                  <a:lnTo>
                    <a:pt x="10235" y="2801"/>
                  </a:lnTo>
                  <a:lnTo>
                    <a:pt x="8784" y="9089"/>
                  </a:lnTo>
                  <a:lnTo>
                    <a:pt x="8478" y="9013"/>
                  </a:lnTo>
                  <a:lnTo>
                    <a:pt x="10210" y="1503"/>
                  </a:lnTo>
                  <a:lnTo>
                    <a:pt x="10235" y="1248"/>
                  </a:lnTo>
                  <a:lnTo>
                    <a:pt x="10184" y="764"/>
                  </a:lnTo>
                  <a:lnTo>
                    <a:pt x="9980" y="357"/>
                  </a:lnTo>
                  <a:lnTo>
                    <a:pt x="9649" y="102"/>
                  </a:lnTo>
                  <a:lnTo>
                    <a:pt x="9420" y="26"/>
                  </a:lnTo>
                  <a:lnTo>
                    <a:pt x="9217"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4;p16">
              <a:extLst>
                <a:ext uri="{FF2B5EF4-FFF2-40B4-BE49-F238E27FC236}">
                  <a16:creationId xmlns:a16="http://schemas.microsoft.com/office/drawing/2014/main" id="{102C8356-2807-4DC5-857D-77993B364C83}"/>
                </a:ext>
              </a:extLst>
            </p:cNvPr>
            <p:cNvSpPr/>
            <p:nvPr/>
          </p:nvSpPr>
          <p:spPr>
            <a:xfrm>
              <a:off x="1365300" y="2714900"/>
              <a:ext cx="25" cy="675"/>
            </a:xfrm>
            <a:custGeom>
              <a:avLst/>
              <a:gdLst/>
              <a:ahLst/>
              <a:cxnLst/>
              <a:rect l="l" t="t" r="r" b="b"/>
              <a:pathLst>
                <a:path w="1" h="27" extrusionOk="0">
                  <a:moveTo>
                    <a:pt x="1" y="1"/>
                  </a:moveTo>
                  <a:lnTo>
                    <a:pt x="1" y="1"/>
                  </a:lnTo>
                  <a:lnTo>
                    <a:pt x="1"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45;p16">
              <a:extLst>
                <a:ext uri="{FF2B5EF4-FFF2-40B4-BE49-F238E27FC236}">
                  <a16:creationId xmlns:a16="http://schemas.microsoft.com/office/drawing/2014/main" id="{624EB774-DD51-40D5-8F24-4E908D50CA6D}"/>
                </a:ext>
              </a:extLst>
            </p:cNvPr>
            <p:cNvSpPr/>
            <p:nvPr/>
          </p:nvSpPr>
          <p:spPr>
            <a:xfrm>
              <a:off x="1398400" y="2659525"/>
              <a:ext cx="190975" cy="55400"/>
            </a:xfrm>
            <a:custGeom>
              <a:avLst/>
              <a:gdLst/>
              <a:ahLst/>
              <a:cxnLst/>
              <a:rect l="l" t="t" r="r" b="b"/>
              <a:pathLst>
                <a:path w="7639" h="2216" extrusionOk="0">
                  <a:moveTo>
                    <a:pt x="102" y="1"/>
                  </a:moveTo>
                  <a:lnTo>
                    <a:pt x="0" y="485"/>
                  </a:lnTo>
                  <a:lnTo>
                    <a:pt x="7536" y="2216"/>
                  </a:lnTo>
                  <a:lnTo>
                    <a:pt x="7638" y="1732"/>
                  </a:lnTo>
                  <a:lnTo>
                    <a:pt x="6569" y="1503"/>
                  </a:lnTo>
                  <a:lnTo>
                    <a:pt x="6543" y="1503"/>
                  </a:lnTo>
                  <a:lnTo>
                    <a:pt x="6162" y="1401"/>
                  </a:lnTo>
                  <a:lnTo>
                    <a:pt x="4074" y="917"/>
                  </a:lnTo>
                  <a:lnTo>
                    <a:pt x="3768" y="841"/>
                  </a:lnTo>
                  <a:lnTo>
                    <a:pt x="1655" y="357"/>
                  </a:lnTo>
                  <a:lnTo>
                    <a:pt x="1350" y="281"/>
                  </a:lnTo>
                  <a:lnTo>
                    <a:pt x="102"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46;p16">
              <a:extLst>
                <a:ext uri="{FF2B5EF4-FFF2-40B4-BE49-F238E27FC236}">
                  <a16:creationId xmlns:a16="http://schemas.microsoft.com/office/drawing/2014/main" id="{E132294C-DE37-4440-B811-733F1E51A482}"/>
                </a:ext>
              </a:extLst>
            </p:cNvPr>
            <p:cNvSpPr/>
            <p:nvPr/>
          </p:nvSpPr>
          <p:spPr>
            <a:xfrm>
              <a:off x="1365300" y="2708550"/>
              <a:ext cx="105675" cy="159775"/>
            </a:xfrm>
            <a:custGeom>
              <a:avLst/>
              <a:gdLst/>
              <a:ahLst/>
              <a:cxnLst/>
              <a:rect l="l" t="t" r="r" b="b"/>
              <a:pathLst>
                <a:path w="4227" h="6391" extrusionOk="0">
                  <a:moveTo>
                    <a:pt x="77" y="0"/>
                  </a:moveTo>
                  <a:lnTo>
                    <a:pt x="52" y="51"/>
                  </a:lnTo>
                  <a:lnTo>
                    <a:pt x="1" y="280"/>
                  </a:lnTo>
                  <a:lnTo>
                    <a:pt x="230" y="306"/>
                  </a:lnTo>
                  <a:lnTo>
                    <a:pt x="1121" y="637"/>
                  </a:lnTo>
                  <a:lnTo>
                    <a:pt x="1859" y="1044"/>
                  </a:lnTo>
                  <a:lnTo>
                    <a:pt x="2597" y="1680"/>
                  </a:lnTo>
                  <a:lnTo>
                    <a:pt x="3259" y="2571"/>
                  </a:lnTo>
                  <a:lnTo>
                    <a:pt x="3718" y="3794"/>
                  </a:lnTo>
                  <a:lnTo>
                    <a:pt x="3896" y="5372"/>
                  </a:lnTo>
                  <a:lnTo>
                    <a:pt x="3819" y="6314"/>
                  </a:lnTo>
                  <a:lnTo>
                    <a:pt x="4099" y="6390"/>
                  </a:lnTo>
                  <a:lnTo>
                    <a:pt x="4150" y="6212"/>
                  </a:lnTo>
                  <a:lnTo>
                    <a:pt x="4227" y="5117"/>
                  </a:lnTo>
                  <a:lnTo>
                    <a:pt x="4176" y="4124"/>
                  </a:lnTo>
                  <a:lnTo>
                    <a:pt x="3896" y="3030"/>
                  </a:lnTo>
                  <a:lnTo>
                    <a:pt x="3336" y="1935"/>
                  </a:lnTo>
                  <a:lnTo>
                    <a:pt x="2394" y="968"/>
                  </a:lnTo>
                  <a:lnTo>
                    <a:pt x="1375" y="407"/>
                  </a:lnTo>
                  <a:lnTo>
                    <a:pt x="535" y="102"/>
                  </a:lnTo>
                  <a:lnTo>
                    <a:pt x="77"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47;p16">
              <a:extLst>
                <a:ext uri="{FF2B5EF4-FFF2-40B4-BE49-F238E27FC236}">
                  <a16:creationId xmlns:a16="http://schemas.microsoft.com/office/drawing/2014/main" id="{EEAAB1D6-336F-4A32-95CF-24CA2D4092E2}"/>
                </a:ext>
              </a:extLst>
            </p:cNvPr>
            <p:cNvSpPr/>
            <p:nvPr/>
          </p:nvSpPr>
          <p:spPr>
            <a:xfrm>
              <a:off x="1343025" y="2888650"/>
              <a:ext cx="183975" cy="84675"/>
            </a:xfrm>
            <a:custGeom>
              <a:avLst/>
              <a:gdLst/>
              <a:ahLst/>
              <a:cxnLst/>
              <a:rect l="l" t="t" r="r" b="b"/>
              <a:pathLst>
                <a:path w="7359" h="3387" extrusionOk="0">
                  <a:moveTo>
                    <a:pt x="408" y="1"/>
                  </a:moveTo>
                  <a:lnTo>
                    <a:pt x="1" y="1783"/>
                  </a:lnTo>
                  <a:lnTo>
                    <a:pt x="6951" y="3387"/>
                  </a:lnTo>
                  <a:lnTo>
                    <a:pt x="7358" y="1605"/>
                  </a:lnTo>
                  <a:lnTo>
                    <a:pt x="408"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48;p16">
              <a:extLst>
                <a:ext uri="{FF2B5EF4-FFF2-40B4-BE49-F238E27FC236}">
                  <a16:creationId xmlns:a16="http://schemas.microsoft.com/office/drawing/2014/main" id="{E08BF35E-F1CB-4F95-B4BE-F88754C959AB}"/>
                </a:ext>
              </a:extLst>
            </p:cNvPr>
            <p:cNvSpPr/>
            <p:nvPr/>
          </p:nvSpPr>
          <p:spPr>
            <a:xfrm>
              <a:off x="1303575" y="2910950"/>
              <a:ext cx="237425" cy="100575"/>
            </a:xfrm>
            <a:custGeom>
              <a:avLst/>
              <a:gdLst/>
              <a:ahLst/>
              <a:cxnLst/>
              <a:rect l="l" t="t" r="r" b="b"/>
              <a:pathLst>
                <a:path w="9497" h="4023" extrusionOk="0">
                  <a:moveTo>
                    <a:pt x="433" y="0"/>
                  </a:moveTo>
                  <a:lnTo>
                    <a:pt x="0" y="1909"/>
                  </a:lnTo>
                  <a:lnTo>
                    <a:pt x="9063" y="4023"/>
                  </a:lnTo>
                  <a:lnTo>
                    <a:pt x="9496" y="2088"/>
                  </a:lnTo>
                  <a:lnTo>
                    <a:pt x="433" y="0"/>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49;p16">
              <a:extLst>
                <a:ext uri="{FF2B5EF4-FFF2-40B4-BE49-F238E27FC236}">
                  <a16:creationId xmlns:a16="http://schemas.microsoft.com/office/drawing/2014/main" id="{CC0F8FFB-B5F5-45EC-A1D6-95A23C71C96C}"/>
                </a:ext>
              </a:extLst>
            </p:cNvPr>
            <p:cNvSpPr/>
            <p:nvPr/>
          </p:nvSpPr>
          <p:spPr>
            <a:xfrm>
              <a:off x="1281300" y="2948500"/>
              <a:ext cx="251425" cy="105675"/>
            </a:xfrm>
            <a:custGeom>
              <a:avLst/>
              <a:gdLst/>
              <a:ahLst/>
              <a:cxnLst/>
              <a:rect l="l" t="t" r="r" b="b"/>
              <a:pathLst>
                <a:path w="10057" h="4227" extrusionOk="0">
                  <a:moveTo>
                    <a:pt x="967" y="0"/>
                  </a:moveTo>
                  <a:lnTo>
                    <a:pt x="0" y="4226"/>
                  </a:lnTo>
                  <a:lnTo>
                    <a:pt x="9547" y="4226"/>
                  </a:lnTo>
                  <a:lnTo>
                    <a:pt x="10056" y="2088"/>
                  </a:lnTo>
                  <a:lnTo>
                    <a:pt x="967" y="0"/>
                  </a:lnTo>
                  <a:close/>
                </a:path>
              </a:pathLst>
            </a:custGeom>
            <a:solidFill>
              <a:srgbClr val="F0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836516694"/>
      </p:ext>
    </p:extLst>
  </p:cSld>
  <p:clrMapOvr>
    <a:masterClrMapping/>
  </p:clrMapOvr>
  <p:transition advTm="384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28"/>
          <p:cNvSpPr txBox="1">
            <a:spLocks noGrp="1"/>
          </p:cNvSpPr>
          <p:nvPr>
            <p:ph type="title"/>
          </p:nvPr>
        </p:nvSpPr>
        <p:spPr>
          <a:xfrm>
            <a:off x="653544" y="32572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omic Sans MS" panose="030F0702030302020204" pitchFamily="66" charset="0"/>
              </a:rPr>
              <a:t>How to help at home</a:t>
            </a:r>
            <a:endParaRPr dirty="0">
              <a:latin typeface="Comic Sans MS" panose="030F0702030302020204" pitchFamily="66" charset="0"/>
            </a:endParaRPr>
          </a:p>
        </p:txBody>
      </p:sp>
      <p:sp>
        <p:nvSpPr>
          <p:cNvPr id="660" name="Google Shape;660;p28"/>
          <p:cNvSpPr txBox="1">
            <a:spLocks noGrp="1"/>
          </p:cNvSpPr>
          <p:nvPr>
            <p:ph type="body" idx="1"/>
          </p:nvPr>
        </p:nvSpPr>
        <p:spPr>
          <a:xfrm>
            <a:off x="653625" y="1070625"/>
            <a:ext cx="1923900" cy="2437229"/>
          </a:xfrm>
          <a:prstGeom prst="rect">
            <a:avLst/>
          </a:prstGeom>
        </p:spPr>
        <p:txBody>
          <a:bodyPr spcFirstLastPara="1" wrap="square" lIns="91425" tIns="91425" rIns="91425" bIns="91425" anchor="t" anchorCtr="0">
            <a:noAutofit/>
          </a:bodyPr>
          <a:lstStyle/>
          <a:p>
            <a:pPr marL="0" lvl="0" indent="0">
              <a:buNone/>
            </a:pPr>
            <a:r>
              <a:rPr lang="en-GB" sz="1100" dirty="0">
                <a:latin typeface="Comic Sans MS" panose="030F0702030302020204" pitchFamily="66" charset="0"/>
              </a:rPr>
              <a:t>Practise reading letter sounds and words – using the keyrings provided.</a:t>
            </a:r>
          </a:p>
          <a:p>
            <a:pPr marL="0" lvl="0" indent="0">
              <a:buNone/>
            </a:pPr>
            <a:r>
              <a:rPr lang="en-GB" sz="1100" dirty="0">
                <a:latin typeface="Comic Sans MS" panose="030F0702030302020204" pitchFamily="66" charset="0"/>
              </a:rPr>
              <a:t>Handwriting</a:t>
            </a:r>
          </a:p>
          <a:p>
            <a:pPr marL="0" lvl="0" indent="0">
              <a:buNone/>
            </a:pPr>
            <a:r>
              <a:rPr lang="en-GB" sz="1100" dirty="0">
                <a:latin typeface="Comic Sans MS" panose="030F0702030302020204" pitchFamily="66" charset="0"/>
              </a:rPr>
              <a:t>Practise reading (and spelling) tricky words – using the keyrings provided</a:t>
            </a:r>
          </a:p>
          <a:p>
            <a:pPr marL="0" lvl="0" indent="0">
              <a:buNone/>
            </a:pPr>
            <a:r>
              <a:rPr lang="en-GB" sz="1100" dirty="0">
                <a:latin typeface="Comic Sans MS" panose="030F0702030302020204" pitchFamily="66" charset="0"/>
              </a:rPr>
              <a:t>Reading anything and everything your child enjoys!</a:t>
            </a:r>
            <a:r>
              <a:rPr lang="en" sz="1100" dirty="0">
                <a:latin typeface="Comic Sans MS" panose="030F0702030302020204" pitchFamily="66" charset="0"/>
              </a:rPr>
              <a:t>.</a:t>
            </a:r>
            <a:endParaRPr sz="1100" dirty="0">
              <a:latin typeface="Comic Sans MS" panose="030F0702030302020204" pitchFamily="66" charset="0"/>
            </a:endParaRPr>
          </a:p>
        </p:txBody>
      </p:sp>
      <p:sp>
        <p:nvSpPr>
          <p:cNvPr id="661" name="Google Shape;661;p28"/>
          <p:cNvSpPr txBox="1">
            <a:spLocks noGrp="1"/>
          </p:cNvSpPr>
          <p:nvPr>
            <p:ph type="body" idx="2"/>
          </p:nvPr>
        </p:nvSpPr>
        <p:spPr>
          <a:xfrm>
            <a:off x="2676144" y="1040754"/>
            <a:ext cx="1923900" cy="3854307"/>
          </a:xfrm>
          <a:prstGeom prst="rect">
            <a:avLst/>
          </a:prstGeom>
        </p:spPr>
        <p:txBody>
          <a:bodyPr spcFirstLastPara="1" wrap="square" lIns="91425" tIns="91425" rIns="91425" bIns="91425" anchor="t" anchorCtr="0">
            <a:noAutofit/>
          </a:bodyPr>
          <a:lstStyle/>
          <a:p>
            <a:pPr marL="0" lvl="0" indent="0">
              <a:buNone/>
            </a:pPr>
            <a:r>
              <a:rPr lang="en-GB" sz="1100" dirty="0">
                <a:latin typeface="Comic Sans MS" panose="030F0702030302020204" pitchFamily="66" charset="0"/>
              </a:rPr>
              <a:t>Notice letters or words in the environment.</a:t>
            </a:r>
          </a:p>
          <a:p>
            <a:pPr marL="0" lvl="0" indent="0">
              <a:buNone/>
            </a:pPr>
            <a:r>
              <a:rPr lang="en-GB" sz="1100" dirty="0">
                <a:latin typeface="Comic Sans MS" panose="030F0702030302020204" pitchFamily="66" charset="0"/>
              </a:rPr>
              <a:t>Go on a listening walk around the house or when you’re out and about.</a:t>
            </a:r>
          </a:p>
          <a:p>
            <a:pPr marL="0" lvl="0" indent="0">
              <a:buNone/>
            </a:pPr>
            <a:r>
              <a:rPr lang="en-GB" sz="1100" dirty="0">
                <a:latin typeface="Comic Sans MS" panose="030F0702030302020204" pitchFamily="66" charset="0"/>
              </a:rPr>
              <a:t>Talk about books (stories, characters, make predictions, etc.) or other materials read such as leaflets.</a:t>
            </a:r>
          </a:p>
          <a:p>
            <a:pPr marL="0" lvl="0" indent="0">
              <a:buNone/>
            </a:pPr>
            <a:r>
              <a:rPr lang="en-GB" sz="1100" dirty="0">
                <a:latin typeface="Comic Sans MS" panose="030F0702030302020204" pitchFamily="66" charset="0"/>
              </a:rPr>
              <a:t>Tell stories to children – try retelling a favourite fairy tale with a different ending.</a:t>
            </a:r>
          </a:p>
          <a:p>
            <a:pPr marL="0" lvl="0" indent="0">
              <a:buNone/>
            </a:pPr>
            <a:r>
              <a:rPr lang="en-GB" sz="1100" dirty="0">
                <a:latin typeface="Comic Sans MS" panose="030F0702030302020204" pitchFamily="66" charset="0"/>
              </a:rPr>
              <a:t>Encourage a love of reading!</a:t>
            </a:r>
            <a:endParaRPr sz="1100" dirty="0">
              <a:latin typeface="Comic Sans MS" panose="030F0702030302020204" pitchFamily="66" charset="0"/>
            </a:endParaRPr>
          </a:p>
        </p:txBody>
      </p:sp>
      <p:sp>
        <p:nvSpPr>
          <p:cNvPr id="662" name="Google Shape;662;p28"/>
          <p:cNvSpPr txBox="1">
            <a:spLocks noGrp="1"/>
          </p:cNvSpPr>
          <p:nvPr>
            <p:ph type="body" idx="3"/>
          </p:nvPr>
        </p:nvSpPr>
        <p:spPr>
          <a:xfrm>
            <a:off x="4790732" y="760119"/>
            <a:ext cx="1923900" cy="4011487"/>
          </a:xfrm>
          <a:prstGeom prst="rect">
            <a:avLst/>
          </a:prstGeom>
        </p:spPr>
        <p:txBody>
          <a:bodyPr spcFirstLastPara="1" wrap="square" lIns="91425" tIns="91425" rIns="91425" bIns="91425" anchor="t" anchorCtr="0">
            <a:noAutofit/>
          </a:bodyPr>
          <a:lstStyle/>
          <a:p>
            <a:pPr marL="0" lvl="0" indent="0">
              <a:buNone/>
            </a:pPr>
            <a:r>
              <a:rPr lang="en-GB" sz="1100" dirty="0">
                <a:latin typeface="Comic Sans MS" panose="030F0702030302020204" pitchFamily="66" charset="0"/>
              </a:rPr>
              <a:t>Enthusiasm, encouragement and praise are key!</a:t>
            </a:r>
          </a:p>
          <a:p>
            <a:pPr marL="0" lvl="0" indent="0">
              <a:buNone/>
            </a:pPr>
            <a:r>
              <a:rPr lang="en-GB" sz="1100" dirty="0">
                <a:latin typeface="Comic Sans MS" panose="030F0702030302020204" pitchFamily="66" charset="0"/>
              </a:rPr>
              <a:t>Practise and recap old and new sounds.</a:t>
            </a:r>
          </a:p>
          <a:p>
            <a:pPr marL="0" lvl="0" indent="0">
              <a:buNone/>
            </a:pPr>
            <a:r>
              <a:rPr lang="en-GB" sz="1100" dirty="0">
                <a:latin typeface="Comic Sans MS" panose="030F0702030302020204" pitchFamily="66" charset="0"/>
              </a:rPr>
              <a:t>Sing the alphabet, play I-spy, spot sounds or rhymes in books, etc.</a:t>
            </a:r>
          </a:p>
          <a:p>
            <a:pPr marL="0" lvl="0" indent="0">
              <a:buNone/>
            </a:pPr>
            <a:r>
              <a:rPr lang="en-GB" sz="1100" dirty="0">
                <a:latin typeface="Comic Sans MS" panose="030F0702030302020204" pitchFamily="66" charset="0"/>
              </a:rPr>
              <a:t>Ask children to find objects around the house or in your environment that represent sounds: e.g., ‘</a:t>
            </a:r>
            <a:r>
              <a:rPr lang="en-GB" sz="1100" dirty="0" err="1">
                <a:latin typeface="Comic Sans MS" panose="030F0702030302020204" pitchFamily="66" charset="0"/>
              </a:rPr>
              <a:t>oo</a:t>
            </a:r>
            <a:r>
              <a:rPr lang="en-GB" sz="1100" dirty="0">
                <a:latin typeface="Comic Sans MS" panose="030F0702030302020204" pitchFamily="66" charset="0"/>
              </a:rPr>
              <a:t>‘ in spoon or bedroom.</a:t>
            </a:r>
          </a:p>
          <a:p>
            <a:pPr marL="0" lvl="0" indent="0">
              <a:buNone/>
            </a:pPr>
            <a:r>
              <a:rPr lang="en-GB" sz="1100" dirty="0">
                <a:latin typeface="Comic Sans MS" panose="030F0702030302020204" pitchFamily="66" charset="0"/>
              </a:rPr>
              <a:t>Play matching pairs with key words or tricky words or play ‘tricky word bingo’.</a:t>
            </a:r>
          </a:p>
          <a:p>
            <a:pPr marL="0" lvl="0" indent="0">
              <a:buNone/>
            </a:pPr>
            <a:r>
              <a:rPr lang="en-GB" sz="1100" dirty="0">
                <a:latin typeface="Comic Sans MS" panose="030F0702030302020204" pitchFamily="66" charset="0"/>
              </a:rPr>
              <a:t>Make sentences or silly sentences.</a:t>
            </a:r>
            <a:endParaRPr sz="1100" dirty="0">
              <a:latin typeface="Comic Sans MS" panose="030F0702030302020204" pitchFamily="66" charset="0"/>
            </a:endParaRPr>
          </a:p>
        </p:txBody>
      </p:sp>
      <p:grpSp>
        <p:nvGrpSpPr>
          <p:cNvPr id="666" name="Google Shape;666;p28"/>
          <p:cNvGrpSpPr/>
          <p:nvPr/>
        </p:nvGrpSpPr>
        <p:grpSpPr>
          <a:xfrm flipH="1">
            <a:off x="7488547" y="3753778"/>
            <a:ext cx="1655447" cy="1389731"/>
            <a:chOff x="238125" y="394325"/>
            <a:chExt cx="1399600" cy="1174950"/>
          </a:xfrm>
        </p:grpSpPr>
        <p:sp>
          <p:nvSpPr>
            <p:cNvPr id="667" name="Google Shape;667;p28"/>
            <p:cNvSpPr/>
            <p:nvPr/>
          </p:nvSpPr>
          <p:spPr>
            <a:xfrm>
              <a:off x="352675" y="866600"/>
              <a:ext cx="68125" cy="190975"/>
            </a:xfrm>
            <a:custGeom>
              <a:avLst/>
              <a:gdLst/>
              <a:ahLst/>
              <a:cxnLst/>
              <a:rect l="l" t="t" r="r" b="b"/>
              <a:pathLst>
                <a:path w="2725" h="7639" extrusionOk="0">
                  <a:moveTo>
                    <a:pt x="2725" y="0"/>
                  </a:moveTo>
                  <a:lnTo>
                    <a:pt x="2190" y="51"/>
                  </a:lnTo>
                  <a:lnTo>
                    <a:pt x="1197" y="459"/>
                  </a:lnTo>
                  <a:lnTo>
                    <a:pt x="459" y="1197"/>
                  </a:lnTo>
                  <a:lnTo>
                    <a:pt x="52" y="2190"/>
                  </a:lnTo>
                  <a:lnTo>
                    <a:pt x="1" y="2750"/>
                  </a:lnTo>
                  <a:lnTo>
                    <a:pt x="1" y="4914"/>
                  </a:lnTo>
                  <a:lnTo>
                    <a:pt x="52" y="5474"/>
                  </a:lnTo>
                  <a:lnTo>
                    <a:pt x="459" y="6467"/>
                  </a:lnTo>
                  <a:lnTo>
                    <a:pt x="1197" y="7205"/>
                  </a:lnTo>
                  <a:lnTo>
                    <a:pt x="2190" y="7613"/>
                  </a:lnTo>
                  <a:lnTo>
                    <a:pt x="2725" y="7638"/>
                  </a:lnTo>
                  <a:lnTo>
                    <a:pt x="2725"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8"/>
            <p:cNvSpPr/>
            <p:nvPr/>
          </p:nvSpPr>
          <p:spPr>
            <a:xfrm>
              <a:off x="1097350" y="866600"/>
              <a:ext cx="68125" cy="190975"/>
            </a:xfrm>
            <a:custGeom>
              <a:avLst/>
              <a:gdLst/>
              <a:ahLst/>
              <a:cxnLst/>
              <a:rect l="l" t="t" r="r" b="b"/>
              <a:pathLst>
                <a:path w="2725" h="7639" extrusionOk="0">
                  <a:moveTo>
                    <a:pt x="0" y="0"/>
                  </a:moveTo>
                  <a:lnTo>
                    <a:pt x="0" y="7638"/>
                  </a:lnTo>
                  <a:lnTo>
                    <a:pt x="561" y="7613"/>
                  </a:lnTo>
                  <a:lnTo>
                    <a:pt x="1553" y="7205"/>
                  </a:lnTo>
                  <a:lnTo>
                    <a:pt x="2292" y="6467"/>
                  </a:lnTo>
                  <a:lnTo>
                    <a:pt x="2699" y="5474"/>
                  </a:lnTo>
                  <a:lnTo>
                    <a:pt x="2725" y="4914"/>
                  </a:lnTo>
                  <a:lnTo>
                    <a:pt x="2725" y="2750"/>
                  </a:lnTo>
                  <a:lnTo>
                    <a:pt x="2699" y="2190"/>
                  </a:lnTo>
                  <a:lnTo>
                    <a:pt x="2292" y="1197"/>
                  </a:lnTo>
                  <a:lnTo>
                    <a:pt x="1553" y="459"/>
                  </a:lnTo>
                  <a:lnTo>
                    <a:pt x="561" y="51"/>
                  </a:lnTo>
                  <a:lnTo>
                    <a:pt x="0"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8"/>
            <p:cNvSpPr/>
            <p:nvPr/>
          </p:nvSpPr>
          <p:spPr>
            <a:xfrm>
              <a:off x="654375" y="1254850"/>
              <a:ext cx="210675" cy="264150"/>
            </a:xfrm>
            <a:custGeom>
              <a:avLst/>
              <a:gdLst/>
              <a:ahLst/>
              <a:cxnLst/>
              <a:rect l="l" t="t" r="r" b="b"/>
              <a:pathLst>
                <a:path w="8427" h="10566" extrusionOk="0">
                  <a:moveTo>
                    <a:pt x="0" y="0"/>
                  </a:moveTo>
                  <a:lnTo>
                    <a:pt x="0" y="10566"/>
                  </a:lnTo>
                  <a:lnTo>
                    <a:pt x="8427" y="10566"/>
                  </a:lnTo>
                  <a:lnTo>
                    <a:pt x="8427"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8"/>
            <p:cNvSpPr/>
            <p:nvPr/>
          </p:nvSpPr>
          <p:spPr>
            <a:xfrm>
              <a:off x="408675" y="439525"/>
              <a:ext cx="701425" cy="875800"/>
            </a:xfrm>
            <a:custGeom>
              <a:avLst/>
              <a:gdLst/>
              <a:ahLst/>
              <a:cxnLst/>
              <a:rect l="l" t="t" r="r" b="b"/>
              <a:pathLst>
                <a:path w="28057" h="35032" extrusionOk="0">
                  <a:moveTo>
                    <a:pt x="14029" y="1"/>
                  </a:moveTo>
                  <a:lnTo>
                    <a:pt x="13290" y="26"/>
                  </a:lnTo>
                  <a:lnTo>
                    <a:pt x="11890" y="153"/>
                  </a:lnTo>
                  <a:lnTo>
                    <a:pt x="10515" y="433"/>
                  </a:lnTo>
                  <a:lnTo>
                    <a:pt x="9192" y="841"/>
                  </a:lnTo>
                  <a:lnTo>
                    <a:pt x="7944" y="1375"/>
                  </a:lnTo>
                  <a:lnTo>
                    <a:pt x="6748" y="2037"/>
                  </a:lnTo>
                  <a:lnTo>
                    <a:pt x="5627" y="2776"/>
                  </a:lnTo>
                  <a:lnTo>
                    <a:pt x="4584" y="3641"/>
                  </a:lnTo>
                  <a:lnTo>
                    <a:pt x="3642" y="4583"/>
                  </a:lnTo>
                  <a:lnTo>
                    <a:pt x="2776" y="5627"/>
                  </a:lnTo>
                  <a:lnTo>
                    <a:pt x="2038" y="6747"/>
                  </a:lnTo>
                  <a:lnTo>
                    <a:pt x="1376" y="7944"/>
                  </a:lnTo>
                  <a:lnTo>
                    <a:pt x="841" y="9191"/>
                  </a:lnTo>
                  <a:lnTo>
                    <a:pt x="434" y="10515"/>
                  </a:lnTo>
                  <a:lnTo>
                    <a:pt x="154" y="11890"/>
                  </a:lnTo>
                  <a:lnTo>
                    <a:pt x="1" y="13316"/>
                  </a:lnTo>
                  <a:lnTo>
                    <a:pt x="1" y="14028"/>
                  </a:lnTo>
                  <a:lnTo>
                    <a:pt x="1" y="21004"/>
                  </a:lnTo>
                  <a:lnTo>
                    <a:pt x="1" y="21717"/>
                  </a:lnTo>
                  <a:lnTo>
                    <a:pt x="154" y="23143"/>
                  </a:lnTo>
                  <a:lnTo>
                    <a:pt x="434" y="24517"/>
                  </a:lnTo>
                  <a:lnTo>
                    <a:pt x="841" y="25841"/>
                  </a:lnTo>
                  <a:lnTo>
                    <a:pt x="1376" y="27089"/>
                  </a:lnTo>
                  <a:lnTo>
                    <a:pt x="2038" y="28285"/>
                  </a:lnTo>
                  <a:lnTo>
                    <a:pt x="2776" y="29405"/>
                  </a:lnTo>
                  <a:lnTo>
                    <a:pt x="3642" y="30449"/>
                  </a:lnTo>
                  <a:lnTo>
                    <a:pt x="4584" y="31391"/>
                  </a:lnTo>
                  <a:lnTo>
                    <a:pt x="5627" y="32257"/>
                  </a:lnTo>
                  <a:lnTo>
                    <a:pt x="6748" y="32995"/>
                  </a:lnTo>
                  <a:lnTo>
                    <a:pt x="7944" y="33657"/>
                  </a:lnTo>
                  <a:lnTo>
                    <a:pt x="9192" y="34192"/>
                  </a:lnTo>
                  <a:lnTo>
                    <a:pt x="10515" y="34599"/>
                  </a:lnTo>
                  <a:lnTo>
                    <a:pt x="11890" y="34879"/>
                  </a:lnTo>
                  <a:lnTo>
                    <a:pt x="13290" y="35006"/>
                  </a:lnTo>
                  <a:lnTo>
                    <a:pt x="14029" y="35032"/>
                  </a:lnTo>
                  <a:lnTo>
                    <a:pt x="14742" y="35006"/>
                  </a:lnTo>
                  <a:lnTo>
                    <a:pt x="16167" y="34879"/>
                  </a:lnTo>
                  <a:lnTo>
                    <a:pt x="17542" y="34599"/>
                  </a:lnTo>
                  <a:lnTo>
                    <a:pt x="18841" y="34192"/>
                  </a:lnTo>
                  <a:lnTo>
                    <a:pt x="20113" y="33657"/>
                  </a:lnTo>
                  <a:lnTo>
                    <a:pt x="21310" y="32995"/>
                  </a:lnTo>
                  <a:lnTo>
                    <a:pt x="22430" y="32257"/>
                  </a:lnTo>
                  <a:lnTo>
                    <a:pt x="23449" y="31391"/>
                  </a:lnTo>
                  <a:lnTo>
                    <a:pt x="24416" y="30449"/>
                  </a:lnTo>
                  <a:lnTo>
                    <a:pt x="25282" y="29405"/>
                  </a:lnTo>
                  <a:lnTo>
                    <a:pt x="26020" y="28285"/>
                  </a:lnTo>
                  <a:lnTo>
                    <a:pt x="26682" y="27089"/>
                  </a:lnTo>
                  <a:lnTo>
                    <a:pt x="27216" y="25841"/>
                  </a:lnTo>
                  <a:lnTo>
                    <a:pt x="27624" y="24517"/>
                  </a:lnTo>
                  <a:lnTo>
                    <a:pt x="27904" y="23143"/>
                  </a:lnTo>
                  <a:lnTo>
                    <a:pt x="28031" y="21717"/>
                  </a:lnTo>
                  <a:lnTo>
                    <a:pt x="28057" y="21004"/>
                  </a:lnTo>
                  <a:lnTo>
                    <a:pt x="28057" y="14028"/>
                  </a:lnTo>
                  <a:lnTo>
                    <a:pt x="28031" y="13316"/>
                  </a:lnTo>
                  <a:lnTo>
                    <a:pt x="27904" y="11890"/>
                  </a:lnTo>
                  <a:lnTo>
                    <a:pt x="27624" y="10515"/>
                  </a:lnTo>
                  <a:lnTo>
                    <a:pt x="27216" y="9191"/>
                  </a:lnTo>
                  <a:lnTo>
                    <a:pt x="26682" y="7944"/>
                  </a:lnTo>
                  <a:lnTo>
                    <a:pt x="26020" y="6747"/>
                  </a:lnTo>
                  <a:lnTo>
                    <a:pt x="25282" y="5627"/>
                  </a:lnTo>
                  <a:lnTo>
                    <a:pt x="24416" y="4583"/>
                  </a:lnTo>
                  <a:lnTo>
                    <a:pt x="23449" y="3641"/>
                  </a:lnTo>
                  <a:lnTo>
                    <a:pt x="22430" y="2776"/>
                  </a:lnTo>
                  <a:lnTo>
                    <a:pt x="21310" y="2037"/>
                  </a:lnTo>
                  <a:lnTo>
                    <a:pt x="20113" y="1375"/>
                  </a:lnTo>
                  <a:lnTo>
                    <a:pt x="18841" y="841"/>
                  </a:lnTo>
                  <a:lnTo>
                    <a:pt x="17542" y="433"/>
                  </a:lnTo>
                  <a:lnTo>
                    <a:pt x="16167" y="153"/>
                  </a:lnTo>
                  <a:lnTo>
                    <a:pt x="14742" y="26"/>
                  </a:lnTo>
                  <a:lnTo>
                    <a:pt x="14029" y="1"/>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8"/>
            <p:cNvSpPr/>
            <p:nvPr/>
          </p:nvSpPr>
          <p:spPr>
            <a:xfrm>
              <a:off x="533425" y="933425"/>
              <a:ext cx="91050" cy="90400"/>
            </a:xfrm>
            <a:custGeom>
              <a:avLst/>
              <a:gdLst/>
              <a:ahLst/>
              <a:cxnLst/>
              <a:rect l="l" t="t" r="r" b="b"/>
              <a:pathLst>
                <a:path w="3642" h="3616" extrusionOk="0">
                  <a:moveTo>
                    <a:pt x="1834" y="1"/>
                  </a:moveTo>
                  <a:lnTo>
                    <a:pt x="1452" y="26"/>
                  </a:lnTo>
                  <a:lnTo>
                    <a:pt x="790" y="281"/>
                  </a:lnTo>
                  <a:lnTo>
                    <a:pt x="306" y="790"/>
                  </a:lnTo>
                  <a:lnTo>
                    <a:pt x="26" y="1426"/>
                  </a:lnTo>
                  <a:lnTo>
                    <a:pt x="1" y="1808"/>
                  </a:lnTo>
                  <a:lnTo>
                    <a:pt x="26" y="2165"/>
                  </a:lnTo>
                  <a:lnTo>
                    <a:pt x="306" y="2827"/>
                  </a:lnTo>
                  <a:lnTo>
                    <a:pt x="790" y="3310"/>
                  </a:lnTo>
                  <a:lnTo>
                    <a:pt x="1452" y="3590"/>
                  </a:lnTo>
                  <a:lnTo>
                    <a:pt x="1834" y="3616"/>
                  </a:lnTo>
                  <a:lnTo>
                    <a:pt x="2190" y="3590"/>
                  </a:lnTo>
                  <a:lnTo>
                    <a:pt x="2852" y="3310"/>
                  </a:lnTo>
                  <a:lnTo>
                    <a:pt x="3336" y="2827"/>
                  </a:lnTo>
                  <a:lnTo>
                    <a:pt x="3616" y="2165"/>
                  </a:lnTo>
                  <a:lnTo>
                    <a:pt x="3642" y="1808"/>
                  </a:lnTo>
                  <a:lnTo>
                    <a:pt x="3616" y="1426"/>
                  </a:lnTo>
                  <a:lnTo>
                    <a:pt x="3336" y="790"/>
                  </a:lnTo>
                  <a:lnTo>
                    <a:pt x="2852" y="281"/>
                  </a:lnTo>
                  <a:lnTo>
                    <a:pt x="2190" y="26"/>
                  </a:lnTo>
                  <a:lnTo>
                    <a:pt x="1834"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8"/>
            <p:cNvSpPr/>
            <p:nvPr/>
          </p:nvSpPr>
          <p:spPr>
            <a:xfrm>
              <a:off x="894325" y="933425"/>
              <a:ext cx="91025" cy="90400"/>
            </a:xfrm>
            <a:custGeom>
              <a:avLst/>
              <a:gdLst/>
              <a:ahLst/>
              <a:cxnLst/>
              <a:rect l="l" t="t" r="r" b="b"/>
              <a:pathLst>
                <a:path w="3641" h="3616" extrusionOk="0">
                  <a:moveTo>
                    <a:pt x="1808" y="1"/>
                  </a:moveTo>
                  <a:lnTo>
                    <a:pt x="1451" y="26"/>
                  </a:lnTo>
                  <a:lnTo>
                    <a:pt x="789" y="281"/>
                  </a:lnTo>
                  <a:lnTo>
                    <a:pt x="306" y="790"/>
                  </a:lnTo>
                  <a:lnTo>
                    <a:pt x="26" y="1426"/>
                  </a:lnTo>
                  <a:lnTo>
                    <a:pt x="0" y="1808"/>
                  </a:lnTo>
                  <a:lnTo>
                    <a:pt x="26" y="2165"/>
                  </a:lnTo>
                  <a:lnTo>
                    <a:pt x="306" y="2827"/>
                  </a:lnTo>
                  <a:lnTo>
                    <a:pt x="789" y="3310"/>
                  </a:lnTo>
                  <a:lnTo>
                    <a:pt x="1451" y="3590"/>
                  </a:lnTo>
                  <a:lnTo>
                    <a:pt x="1808" y="3616"/>
                  </a:lnTo>
                  <a:lnTo>
                    <a:pt x="2190" y="3590"/>
                  </a:lnTo>
                  <a:lnTo>
                    <a:pt x="2826" y="3310"/>
                  </a:lnTo>
                  <a:lnTo>
                    <a:pt x="3335" y="2827"/>
                  </a:lnTo>
                  <a:lnTo>
                    <a:pt x="3615" y="2165"/>
                  </a:lnTo>
                  <a:lnTo>
                    <a:pt x="3641" y="1808"/>
                  </a:lnTo>
                  <a:lnTo>
                    <a:pt x="3615" y="1426"/>
                  </a:lnTo>
                  <a:lnTo>
                    <a:pt x="3335"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8"/>
            <p:cNvSpPr/>
            <p:nvPr/>
          </p:nvSpPr>
          <p:spPr>
            <a:xfrm>
              <a:off x="238125" y="1359225"/>
              <a:ext cx="1042550" cy="210050"/>
            </a:xfrm>
            <a:custGeom>
              <a:avLst/>
              <a:gdLst/>
              <a:ahLst/>
              <a:cxnLst/>
              <a:rect l="l" t="t" r="r" b="b"/>
              <a:pathLst>
                <a:path w="41702" h="8402" extrusionOk="0">
                  <a:moveTo>
                    <a:pt x="16625" y="1"/>
                  </a:moveTo>
                  <a:lnTo>
                    <a:pt x="12297" y="153"/>
                  </a:lnTo>
                  <a:lnTo>
                    <a:pt x="11176" y="179"/>
                  </a:lnTo>
                  <a:lnTo>
                    <a:pt x="9140" y="484"/>
                  </a:lnTo>
                  <a:lnTo>
                    <a:pt x="7307" y="1070"/>
                  </a:lnTo>
                  <a:lnTo>
                    <a:pt x="5677" y="1910"/>
                  </a:lnTo>
                  <a:lnTo>
                    <a:pt x="4226" y="2979"/>
                  </a:lnTo>
                  <a:lnTo>
                    <a:pt x="2902" y="4303"/>
                  </a:lnTo>
                  <a:lnTo>
                    <a:pt x="1680" y="5805"/>
                  </a:lnTo>
                  <a:lnTo>
                    <a:pt x="560" y="7485"/>
                  </a:lnTo>
                  <a:lnTo>
                    <a:pt x="0" y="8402"/>
                  </a:lnTo>
                  <a:lnTo>
                    <a:pt x="41702" y="8402"/>
                  </a:lnTo>
                  <a:lnTo>
                    <a:pt x="41141" y="7485"/>
                  </a:lnTo>
                  <a:lnTo>
                    <a:pt x="39996" y="5805"/>
                  </a:lnTo>
                  <a:lnTo>
                    <a:pt x="38799" y="4303"/>
                  </a:lnTo>
                  <a:lnTo>
                    <a:pt x="37475" y="2979"/>
                  </a:lnTo>
                  <a:lnTo>
                    <a:pt x="36024" y="1910"/>
                  </a:lnTo>
                  <a:lnTo>
                    <a:pt x="34395" y="1070"/>
                  </a:lnTo>
                  <a:lnTo>
                    <a:pt x="32562" y="484"/>
                  </a:lnTo>
                  <a:lnTo>
                    <a:pt x="30525" y="179"/>
                  </a:lnTo>
                  <a:lnTo>
                    <a:pt x="29380" y="153"/>
                  </a:lnTo>
                  <a:lnTo>
                    <a:pt x="25051" y="1"/>
                  </a:lnTo>
                  <a:lnTo>
                    <a:pt x="25051" y="433"/>
                  </a:lnTo>
                  <a:lnTo>
                    <a:pt x="24873" y="1248"/>
                  </a:lnTo>
                  <a:lnTo>
                    <a:pt x="24568" y="2012"/>
                  </a:lnTo>
                  <a:lnTo>
                    <a:pt x="24110" y="2674"/>
                  </a:lnTo>
                  <a:lnTo>
                    <a:pt x="23524" y="3259"/>
                  </a:lnTo>
                  <a:lnTo>
                    <a:pt x="22862" y="3692"/>
                  </a:lnTo>
                  <a:lnTo>
                    <a:pt x="22098" y="4023"/>
                  </a:lnTo>
                  <a:lnTo>
                    <a:pt x="21284" y="4201"/>
                  </a:lnTo>
                  <a:lnTo>
                    <a:pt x="20418" y="4201"/>
                  </a:lnTo>
                  <a:lnTo>
                    <a:pt x="19603" y="4023"/>
                  </a:lnTo>
                  <a:lnTo>
                    <a:pt x="18840" y="3692"/>
                  </a:lnTo>
                  <a:lnTo>
                    <a:pt x="18178" y="3259"/>
                  </a:lnTo>
                  <a:lnTo>
                    <a:pt x="17592" y="2674"/>
                  </a:lnTo>
                  <a:lnTo>
                    <a:pt x="17134" y="2012"/>
                  </a:lnTo>
                  <a:lnTo>
                    <a:pt x="16828" y="1248"/>
                  </a:lnTo>
                  <a:lnTo>
                    <a:pt x="16650" y="433"/>
                  </a:lnTo>
                  <a:lnTo>
                    <a:pt x="16625"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8"/>
            <p:cNvSpPr/>
            <p:nvPr/>
          </p:nvSpPr>
          <p:spPr>
            <a:xfrm>
              <a:off x="614900" y="1359225"/>
              <a:ext cx="288975" cy="148950"/>
            </a:xfrm>
            <a:custGeom>
              <a:avLst/>
              <a:gdLst/>
              <a:ahLst/>
              <a:cxnLst/>
              <a:rect l="l" t="t" r="r" b="b"/>
              <a:pathLst>
                <a:path w="11559" h="5958" extrusionOk="0">
                  <a:moveTo>
                    <a:pt x="1554" y="1"/>
                  </a:moveTo>
                  <a:lnTo>
                    <a:pt x="1" y="51"/>
                  </a:lnTo>
                  <a:lnTo>
                    <a:pt x="1" y="128"/>
                  </a:lnTo>
                  <a:lnTo>
                    <a:pt x="1" y="179"/>
                  </a:lnTo>
                  <a:lnTo>
                    <a:pt x="26" y="790"/>
                  </a:lnTo>
                  <a:lnTo>
                    <a:pt x="255" y="1910"/>
                  </a:lnTo>
                  <a:lnTo>
                    <a:pt x="688" y="2954"/>
                  </a:lnTo>
                  <a:lnTo>
                    <a:pt x="1324" y="3870"/>
                  </a:lnTo>
                  <a:lnTo>
                    <a:pt x="2088" y="4659"/>
                  </a:lnTo>
                  <a:lnTo>
                    <a:pt x="3030" y="5270"/>
                  </a:lnTo>
                  <a:lnTo>
                    <a:pt x="4049" y="5703"/>
                  </a:lnTo>
                  <a:lnTo>
                    <a:pt x="5194" y="5958"/>
                  </a:lnTo>
                  <a:lnTo>
                    <a:pt x="6365" y="5958"/>
                  </a:lnTo>
                  <a:lnTo>
                    <a:pt x="7486" y="5703"/>
                  </a:lnTo>
                  <a:lnTo>
                    <a:pt x="8529" y="5270"/>
                  </a:lnTo>
                  <a:lnTo>
                    <a:pt x="9446" y="4659"/>
                  </a:lnTo>
                  <a:lnTo>
                    <a:pt x="10235" y="3870"/>
                  </a:lnTo>
                  <a:lnTo>
                    <a:pt x="10872" y="2954"/>
                  </a:lnTo>
                  <a:lnTo>
                    <a:pt x="11304" y="1910"/>
                  </a:lnTo>
                  <a:lnTo>
                    <a:pt x="11533" y="790"/>
                  </a:lnTo>
                  <a:lnTo>
                    <a:pt x="11559" y="179"/>
                  </a:lnTo>
                  <a:lnTo>
                    <a:pt x="11559" y="128"/>
                  </a:lnTo>
                  <a:lnTo>
                    <a:pt x="11533" y="51"/>
                  </a:lnTo>
                  <a:lnTo>
                    <a:pt x="9980" y="1"/>
                  </a:lnTo>
                  <a:lnTo>
                    <a:pt x="9980" y="433"/>
                  </a:lnTo>
                  <a:lnTo>
                    <a:pt x="9802" y="1248"/>
                  </a:lnTo>
                  <a:lnTo>
                    <a:pt x="9497" y="2012"/>
                  </a:lnTo>
                  <a:lnTo>
                    <a:pt x="9039" y="2674"/>
                  </a:lnTo>
                  <a:lnTo>
                    <a:pt x="8453" y="3259"/>
                  </a:lnTo>
                  <a:lnTo>
                    <a:pt x="7791" y="3692"/>
                  </a:lnTo>
                  <a:lnTo>
                    <a:pt x="7027" y="4023"/>
                  </a:lnTo>
                  <a:lnTo>
                    <a:pt x="6213" y="4201"/>
                  </a:lnTo>
                  <a:lnTo>
                    <a:pt x="5347" y="4201"/>
                  </a:lnTo>
                  <a:lnTo>
                    <a:pt x="4532" y="4023"/>
                  </a:lnTo>
                  <a:lnTo>
                    <a:pt x="3769" y="3692"/>
                  </a:lnTo>
                  <a:lnTo>
                    <a:pt x="3107" y="3259"/>
                  </a:lnTo>
                  <a:lnTo>
                    <a:pt x="2521" y="2674"/>
                  </a:lnTo>
                  <a:lnTo>
                    <a:pt x="2063" y="2012"/>
                  </a:lnTo>
                  <a:lnTo>
                    <a:pt x="1757" y="1248"/>
                  </a:lnTo>
                  <a:lnTo>
                    <a:pt x="1579" y="433"/>
                  </a:lnTo>
                  <a:lnTo>
                    <a:pt x="1554" y="1"/>
                  </a:lnTo>
                  <a:close/>
                </a:path>
              </a:pathLst>
            </a:custGeom>
            <a:solidFill>
              <a:srgbClr val="52C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8"/>
            <p:cNvSpPr/>
            <p:nvPr/>
          </p:nvSpPr>
          <p:spPr>
            <a:xfrm>
              <a:off x="716100" y="974800"/>
              <a:ext cx="82775" cy="119675"/>
            </a:xfrm>
            <a:custGeom>
              <a:avLst/>
              <a:gdLst/>
              <a:ahLst/>
              <a:cxnLst/>
              <a:rect l="l" t="t" r="r" b="b"/>
              <a:pathLst>
                <a:path w="3311" h="4787" extrusionOk="0">
                  <a:moveTo>
                    <a:pt x="1554" y="0"/>
                  </a:moveTo>
                  <a:lnTo>
                    <a:pt x="1375" y="306"/>
                  </a:lnTo>
                  <a:lnTo>
                    <a:pt x="1299" y="586"/>
                  </a:lnTo>
                  <a:lnTo>
                    <a:pt x="26" y="4252"/>
                  </a:lnTo>
                  <a:lnTo>
                    <a:pt x="1" y="4303"/>
                  </a:lnTo>
                  <a:lnTo>
                    <a:pt x="1" y="4354"/>
                  </a:lnTo>
                  <a:lnTo>
                    <a:pt x="408" y="4558"/>
                  </a:lnTo>
                  <a:lnTo>
                    <a:pt x="1223" y="4787"/>
                  </a:lnTo>
                  <a:lnTo>
                    <a:pt x="2063" y="4787"/>
                  </a:lnTo>
                  <a:lnTo>
                    <a:pt x="2903" y="4558"/>
                  </a:lnTo>
                  <a:lnTo>
                    <a:pt x="3310" y="4354"/>
                  </a:lnTo>
                  <a:lnTo>
                    <a:pt x="3310" y="4303"/>
                  </a:lnTo>
                  <a:lnTo>
                    <a:pt x="3285" y="4252"/>
                  </a:lnTo>
                  <a:lnTo>
                    <a:pt x="2012" y="586"/>
                  </a:lnTo>
                  <a:lnTo>
                    <a:pt x="1935" y="306"/>
                  </a:lnTo>
                  <a:lnTo>
                    <a:pt x="1757" y="0"/>
                  </a:lnTo>
                  <a:close/>
                </a:path>
              </a:pathLst>
            </a:custGeom>
            <a:solidFill>
              <a:srgbClr val="D3A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8"/>
            <p:cNvSpPr/>
            <p:nvPr/>
          </p:nvSpPr>
          <p:spPr>
            <a:xfrm>
              <a:off x="716100" y="1083625"/>
              <a:ext cx="82775" cy="37575"/>
            </a:xfrm>
            <a:custGeom>
              <a:avLst/>
              <a:gdLst/>
              <a:ahLst/>
              <a:cxnLst/>
              <a:rect l="l" t="t" r="r" b="b"/>
              <a:pathLst>
                <a:path w="3311" h="1503" extrusionOk="0">
                  <a:moveTo>
                    <a:pt x="1" y="1"/>
                  </a:moveTo>
                  <a:lnTo>
                    <a:pt x="1" y="306"/>
                  </a:lnTo>
                  <a:lnTo>
                    <a:pt x="281" y="841"/>
                  </a:lnTo>
                  <a:lnTo>
                    <a:pt x="764" y="1248"/>
                  </a:lnTo>
                  <a:lnTo>
                    <a:pt x="1299" y="1477"/>
                  </a:lnTo>
                  <a:lnTo>
                    <a:pt x="1528" y="1503"/>
                  </a:lnTo>
                  <a:lnTo>
                    <a:pt x="1783" y="1503"/>
                  </a:lnTo>
                  <a:lnTo>
                    <a:pt x="2012" y="1477"/>
                  </a:lnTo>
                  <a:lnTo>
                    <a:pt x="2546" y="1248"/>
                  </a:lnTo>
                  <a:lnTo>
                    <a:pt x="3030" y="841"/>
                  </a:lnTo>
                  <a:lnTo>
                    <a:pt x="3310" y="306"/>
                  </a:lnTo>
                  <a:lnTo>
                    <a:pt x="3310" y="1"/>
                  </a:lnTo>
                  <a:lnTo>
                    <a:pt x="2903" y="205"/>
                  </a:lnTo>
                  <a:lnTo>
                    <a:pt x="2063" y="434"/>
                  </a:lnTo>
                  <a:lnTo>
                    <a:pt x="1223" y="434"/>
                  </a:lnTo>
                  <a:lnTo>
                    <a:pt x="408" y="205"/>
                  </a:lnTo>
                  <a:lnTo>
                    <a:pt x="1"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8"/>
            <p:cNvSpPr/>
            <p:nvPr/>
          </p:nvSpPr>
          <p:spPr>
            <a:xfrm>
              <a:off x="552525" y="949350"/>
              <a:ext cx="26750" cy="26100"/>
            </a:xfrm>
            <a:custGeom>
              <a:avLst/>
              <a:gdLst/>
              <a:ahLst/>
              <a:cxnLst/>
              <a:rect l="l" t="t" r="r" b="b"/>
              <a:pathLst>
                <a:path w="1070" h="1044" extrusionOk="0">
                  <a:moveTo>
                    <a:pt x="535" y="0"/>
                  </a:moveTo>
                  <a:lnTo>
                    <a:pt x="306" y="26"/>
                  </a:lnTo>
                  <a:lnTo>
                    <a:pt x="26" y="306"/>
                  </a:lnTo>
                  <a:lnTo>
                    <a:pt x="1" y="509"/>
                  </a:lnTo>
                  <a:lnTo>
                    <a:pt x="26" y="738"/>
                  </a:lnTo>
                  <a:lnTo>
                    <a:pt x="306" y="1018"/>
                  </a:lnTo>
                  <a:lnTo>
                    <a:pt x="535" y="1044"/>
                  </a:lnTo>
                  <a:lnTo>
                    <a:pt x="739" y="1018"/>
                  </a:lnTo>
                  <a:lnTo>
                    <a:pt x="1019" y="738"/>
                  </a:lnTo>
                  <a:lnTo>
                    <a:pt x="1070" y="509"/>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8"/>
            <p:cNvSpPr/>
            <p:nvPr/>
          </p:nvSpPr>
          <p:spPr>
            <a:xfrm>
              <a:off x="913400" y="949350"/>
              <a:ext cx="26125" cy="26100"/>
            </a:xfrm>
            <a:custGeom>
              <a:avLst/>
              <a:gdLst/>
              <a:ahLst/>
              <a:cxnLst/>
              <a:rect l="l" t="t" r="r" b="b"/>
              <a:pathLst>
                <a:path w="1045" h="1044" extrusionOk="0">
                  <a:moveTo>
                    <a:pt x="510" y="0"/>
                  </a:moveTo>
                  <a:lnTo>
                    <a:pt x="306" y="26"/>
                  </a:lnTo>
                  <a:lnTo>
                    <a:pt x="26" y="306"/>
                  </a:lnTo>
                  <a:lnTo>
                    <a:pt x="1" y="509"/>
                  </a:lnTo>
                  <a:lnTo>
                    <a:pt x="26" y="738"/>
                  </a:lnTo>
                  <a:lnTo>
                    <a:pt x="306" y="1018"/>
                  </a:lnTo>
                  <a:lnTo>
                    <a:pt x="510" y="1044"/>
                  </a:lnTo>
                  <a:lnTo>
                    <a:pt x="739" y="1018"/>
                  </a:lnTo>
                  <a:lnTo>
                    <a:pt x="1019" y="738"/>
                  </a:lnTo>
                  <a:lnTo>
                    <a:pt x="1045" y="509"/>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8"/>
            <p:cNvSpPr/>
            <p:nvPr/>
          </p:nvSpPr>
          <p:spPr>
            <a:xfrm>
              <a:off x="506075" y="1037175"/>
              <a:ext cx="145775" cy="68750"/>
            </a:xfrm>
            <a:custGeom>
              <a:avLst/>
              <a:gdLst/>
              <a:ahLst/>
              <a:cxnLst/>
              <a:rect l="l" t="t" r="r" b="b"/>
              <a:pathLst>
                <a:path w="5831" h="2750" extrusionOk="0">
                  <a:moveTo>
                    <a:pt x="1375" y="0"/>
                  </a:moveTo>
                  <a:lnTo>
                    <a:pt x="1095" y="26"/>
                  </a:lnTo>
                  <a:lnTo>
                    <a:pt x="586" y="229"/>
                  </a:lnTo>
                  <a:lnTo>
                    <a:pt x="229" y="611"/>
                  </a:lnTo>
                  <a:lnTo>
                    <a:pt x="26" y="1095"/>
                  </a:lnTo>
                  <a:lnTo>
                    <a:pt x="0" y="1375"/>
                  </a:lnTo>
                  <a:lnTo>
                    <a:pt x="26" y="1655"/>
                  </a:lnTo>
                  <a:lnTo>
                    <a:pt x="229" y="2164"/>
                  </a:lnTo>
                  <a:lnTo>
                    <a:pt x="586" y="2521"/>
                  </a:lnTo>
                  <a:lnTo>
                    <a:pt x="1095" y="2750"/>
                  </a:lnTo>
                  <a:lnTo>
                    <a:pt x="4736" y="2750"/>
                  </a:lnTo>
                  <a:lnTo>
                    <a:pt x="5245" y="2521"/>
                  </a:lnTo>
                  <a:lnTo>
                    <a:pt x="5601" y="2164"/>
                  </a:lnTo>
                  <a:lnTo>
                    <a:pt x="5805" y="1655"/>
                  </a:lnTo>
                  <a:lnTo>
                    <a:pt x="5830" y="1375"/>
                  </a:lnTo>
                  <a:lnTo>
                    <a:pt x="5805" y="1095"/>
                  </a:lnTo>
                  <a:lnTo>
                    <a:pt x="5601" y="611"/>
                  </a:lnTo>
                  <a:lnTo>
                    <a:pt x="5245" y="229"/>
                  </a:lnTo>
                  <a:lnTo>
                    <a:pt x="4736" y="26"/>
                  </a:lnTo>
                  <a:lnTo>
                    <a:pt x="4455"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8"/>
            <p:cNvSpPr/>
            <p:nvPr/>
          </p:nvSpPr>
          <p:spPr>
            <a:xfrm>
              <a:off x="866950" y="1037175"/>
              <a:ext cx="145775" cy="68750"/>
            </a:xfrm>
            <a:custGeom>
              <a:avLst/>
              <a:gdLst/>
              <a:ahLst/>
              <a:cxnLst/>
              <a:rect l="l" t="t" r="r" b="b"/>
              <a:pathLst>
                <a:path w="5831" h="2750" extrusionOk="0">
                  <a:moveTo>
                    <a:pt x="1375" y="0"/>
                  </a:moveTo>
                  <a:lnTo>
                    <a:pt x="1095" y="26"/>
                  </a:lnTo>
                  <a:lnTo>
                    <a:pt x="586" y="229"/>
                  </a:lnTo>
                  <a:lnTo>
                    <a:pt x="229" y="611"/>
                  </a:lnTo>
                  <a:lnTo>
                    <a:pt x="0" y="1095"/>
                  </a:lnTo>
                  <a:lnTo>
                    <a:pt x="0" y="1375"/>
                  </a:lnTo>
                  <a:lnTo>
                    <a:pt x="0" y="1655"/>
                  </a:lnTo>
                  <a:lnTo>
                    <a:pt x="229" y="2164"/>
                  </a:lnTo>
                  <a:lnTo>
                    <a:pt x="586" y="2521"/>
                  </a:lnTo>
                  <a:lnTo>
                    <a:pt x="1095" y="2750"/>
                  </a:lnTo>
                  <a:lnTo>
                    <a:pt x="4736" y="2750"/>
                  </a:lnTo>
                  <a:lnTo>
                    <a:pt x="5219" y="2521"/>
                  </a:lnTo>
                  <a:lnTo>
                    <a:pt x="5601" y="2164"/>
                  </a:lnTo>
                  <a:lnTo>
                    <a:pt x="5805" y="1655"/>
                  </a:lnTo>
                  <a:lnTo>
                    <a:pt x="5830" y="1375"/>
                  </a:lnTo>
                  <a:lnTo>
                    <a:pt x="5805" y="1095"/>
                  </a:lnTo>
                  <a:lnTo>
                    <a:pt x="5601" y="611"/>
                  </a:lnTo>
                  <a:lnTo>
                    <a:pt x="5219"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8"/>
            <p:cNvSpPr/>
            <p:nvPr/>
          </p:nvSpPr>
          <p:spPr>
            <a:xfrm>
              <a:off x="363500" y="394325"/>
              <a:ext cx="791800" cy="526400"/>
            </a:xfrm>
            <a:custGeom>
              <a:avLst/>
              <a:gdLst/>
              <a:ahLst/>
              <a:cxnLst/>
              <a:rect l="l" t="t" r="r" b="b"/>
              <a:pathLst>
                <a:path w="31672" h="21056" extrusionOk="0">
                  <a:moveTo>
                    <a:pt x="15836" y="1"/>
                  </a:moveTo>
                  <a:lnTo>
                    <a:pt x="15021" y="26"/>
                  </a:lnTo>
                  <a:lnTo>
                    <a:pt x="13417" y="179"/>
                  </a:lnTo>
                  <a:lnTo>
                    <a:pt x="11890" y="510"/>
                  </a:lnTo>
                  <a:lnTo>
                    <a:pt x="10388" y="968"/>
                  </a:lnTo>
                  <a:lnTo>
                    <a:pt x="8962" y="1554"/>
                  </a:lnTo>
                  <a:lnTo>
                    <a:pt x="7638" y="2292"/>
                  </a:lnTo>
                  <a:lnTo>
                    <a:pt x="6365" y="3158"/>
                  </a:lnTo>
                  <a:lnTo>
                    <a:pt x="5194" y="4125"/>
                  </a:lnTo>
                  <a:lnTo>
                    <a:pt x="4125" y="5195"/>
                  </a:lnTo>
                  <a:lnTo>
                    <a:pt x="3157" y="6366"/>
                  </a:lnTo>
                  <a:lnTo>
                    <a:pt x="2292" y="7639"/>
                  </a:lnTo>
                  <a:lnTo>
                    <a:pt x="1553" y="8988"/>
                  </a:lnTo>
                  <a:lnTo>
                    <a:pt x="968" y="10388"/>
                  </a:lnTo>
                  <a:lnTo>
                    <a:pt x="484" y="11890"/>
                  </a:lnTo>
                  <a:lnTo>
                    <a:pt x="179" y="13418"/>
                  </a:lnTo>
                  <a:lnTo>
                    <a:pt x="26" y="15022"/>
                  </a:lnTo>
                  <a:lnTo>
                    <a:pt x="0" y="15836"/>
                  </a:lnTo>
                  <a:lnTo>
                    <a:pt x="0" y="21055"/>
                  </a:lnTo>
                  <a:lnTo>
                    <a:pt x="739" y="20597"/>
                  </a:lnTo>
                  <a:lnTo>
                    <a:pt x="2979" y="19044"/>
                  </a:lnTo>
                  <a:lnTo>
                    <a:pt x="5729" y="16702"/>
                  </a:lnTo>
                  <a:lnTo>
                    <a:pt x="7893" y="14411"/>
                  </a:lnTo>
                  <a:lnTo>
                    <a:pt x="9293" y="12654"/>
                  </a:lnTo>
                  <a:lnTo>
                    <a:pt x="9980" y="11687"/>
                  </a:lnTo>
                  <a:lnTo>
                    <a:pt x="10031" y="11839"/>
                  </a:lnTo>
                  <a:lnTo>
                    <a:pt x="10591" y="12883"/>
                  </a:lnTo>
                  <a:lnTo>
                    <a:pt x="11279" y="13825"/>
                  </a:lnTo>
                  <a:lnTo>
                    <a:pt x="12272" y="14894"/>
                  </a:lnTo>
                  <a:lnTo>
                    <a:pt x="13595" y="15989"/>
                  </a:lnTo>
                  <a:lnTo>
                    <a:pt x="15301" y="17007"/>
                  </a:lnTo>
                  <a:lnTo>
                    <a:pt x="17414" y="17822"/>
                  </a:lnTo>
                  <a:lnTo>
                    <a:pt x="18662" y="18102"/>
                  </a:lnTo>
                  <a:lnTo>
                    <a:pt x="18713" y="17440"/>
                  </a:lnTo>
                  <a:lnTo>
                    <a:pt x="18611" y="14971"/>
                  </a:lnTo>
                  <a:lnTo>
                    <a:pt x="18764" y="15098"/>
                  </a:lnTo>
                  <a:lnTo>
                    <a:pt x="20393" y="16346"/>
                  </a:lnTo>
                  <a:lnTo>
                    <a:pt x="22735" y="17720"/>
                  </a:lnTo>
                  <a:lnTo>
                    <a:pt x="24772" y="18662"/>
                  </a:lnTo>
                  <a:lnTo>
                    <a:pt x="27216" y="19579"/>
                  </a:lnTo>
                  <a:lnTo>
                    <a:pt x="30067" y="20368"/>
                  </a:lnTo>
                  <a:lnTo>
                    <a:pt x="31671" y="20674"/>
                  </a:lnTo>
                  <a:lnTo>
                    <a:pt x="31671" y="15836"/>
                  </a:lnTo>
                  <a:lnTo>
                    <a:pt x="31646" y="15022"/>
                  </a:lnTo>
                  <a:lnTo>
                    <a:pt x="31493" y="13418"/>
                  </a:lnTo>
                  <a:lnTo>
                    <a:pt x="31162" y="11890"/>
                  </a:lnTo>
                  <a:lnTo>
                    <a:pt x="30704" y="10388"/>
                  </a:lnTo>
                  <a:lnTo>
                    <a:pt x="30093" y="8988"/>
                  </a:lnTo>
                  <a:lnTo>
                    <a:pt x="29380" y="7639"/>
                  </a:lnTo>
                  <a:lnTo>
                    <a:pt x="28514" y="6366"/>
                  </a:lnTo>
                  <a:lnTo>
                    <a:pt x="27547" y="5195"/>
                  </a:lnTo>
                  <a:lnTo>
                    <a:pt x="26478" y="4125"/>
                  </a:lnTo>
                  <a:lnTo>
                    <a:pt x="25306" y="3158"/>
                  </a:lnTo>
                  <a:lnTo>
                    <a:pt x="24034" y="2292"/>
                  </a:lnTo>
                  <a:lnTo>
                    <a:pt x="22684" y="1554"/>
                  </a:lnTo>
                  <a:lnTo>
                    <a:pt x="21284" y="968"/>
                  </a:lnTo>
                  <a:lnTo>
                    <a:pt x="19782" y="510"/>
                  </a:lnTo>
                  <a:lnTo>
                    <a:pt x="18254" y="179"/>
                  </a:lnTo>
                  <a:lnTo>
                    <a:pt x="16650"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8"/>
            <p:cNvSpPr/>
            <p:nvPr/>
          </p:nvSpPr>
          <p:spPr>
            <a:xfrm>
              <a:off x="523900" y="857050"/>
              <a:ext cx="110125" cy="21675"/>
            </a:xfrm>
            <a:custGeom>
              <a:avLst/>
              <a:gdLst/>
              <a:ahLst/>
              <a:cxnLst/>
              <a:rect l="l" t="t" r="r" b="b"/>
              <a:pathLst>
                <a:path w="4405" h="867" fill="none" extrusionOk="0">
                  <a:moveTo>
                    <a:pt x="4404" y="866"/>
                  </a:moveTo>
                  <a:lnTo>
                    <a:pt x="4175" y="662"/>
                  </a:lnTo>
                  <a:lnTo>
                    <a:pt x="3666" y="306"/>
                  </a:lnTo>
                  <a:lnTo>
                    <a:pt x="2800" y="1"/>
                  </a:lnTo>
                  <a:lnTo>
                    <a:pt x="1604" y="1"/>
                  </a:lnTo>
                  <a:lnTo>
                    <a:pt x="738"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8"/>
            <p:cNvSpPr/>
            <p:nvPr/>
          </p:nvSpPr>
          <p:spPr>
            <a:xfrm>
              <a:off x="884775" y="857050"/>
              <a:ext cx="110125" cy="21675"/>
            </a:xfrm>
            <a:custGeom>
              <a:avLst/>
              <a:gdLst/>
              <a:ahLst/>
              <a:cxnLst/>
              <a:rect l="l" t="t" r="r" b="b"/>
              <a:pathLst>
                <a:path w="4405" h="867" fill="none" extrusionOk="0">
                  <a:moveTo>
                    <a:pt x="4405" y="866"/>
                  </a:moveTo>
                  <a:lnTo>
                    <a:pt x="4175" y="662"/>
                  </a:lnTo>
                  <a:lnTo>
                    <a:pt x="3641" y="306"/>
                  </a:lnTo>
                  <a:lnTo>
                    <a:pt x="2801" y="1"/>
                  </a:lnTo>
                  <a:lnTo>
                    <a:pt x="1604" y="1"/>
                  </a:lnTo>
                  <a:lnTo>
                    <a:pt x="738"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8"/>
            <p:cNvSpPr/>
            <p:nvPr/>
          </p:nvSpPr>
          <p:spPr>
            <a:xfrm>
              <a:off x="697650" y="1161925"/>
              <a:ext cx="123500" cy="35650"/>
            </a:xfrm>
            <a:custGeom>
              <a:avLst/>
              <a:gdLst/>
              <a:ahLst/>
              <a:cxnLst/>
              <a:rect l="l" t="t" r="r" b="b"/>
              <a:pathLst>
                <a:path w="4940" h="1426" fill="none" extrusionOk="0">
                  <a:moveTo>
                    <a:pt x="0" y="0"/>
                  </a:moveTo>
                  <a:lnTo>
                    <a:pt x="128" y="306"/>
                  </a:lnTo>
                  <a:lnTo>
                    <a:pt x="611" y="815"/>
                  </a:lnTo>
                  <a:lnTo>
                    <a:pt x="1248" y="1197"/>
                  </a:lnTo>
                  <a:lnTo>
                    <a:pt x="2037" y="1426"/>
                  </a:lnTo>
                  <a:lnTo>
                    <a:pt x="2470" y="1426"/>
                  </a:lnTo>
                  <a:lnTo>
                    <a:pt x="2903" y="1426"/>
                  </a:lnTo>
                  <a:lnTo>
                    <a:pt x="3666" y="1222"/>
                  </a:lnTo>
                  <a:lnTo>
                    <a:pt x="4303" y="840"/>
                  </a:lnTo>
                  <a:lnTo>
                    <a:pt x="4787" y="331"/>
                  </a:lnTo>
                  <a:lnTo>
                    <a:pt x="4939" y="26"/>
                  </a:lnTo>
                </a:path>
              </a:pathLst>
            </a:custGeom>
            <a:noFill/>
            <a:ln w="21000" cap="rnd" cmpd="sng">
              <a:solidFill>
                <a:srgbClr val="AE4C3F"/>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8"/>
            <p:cNvSpPr/>
            <p:nvPr/>
          </p:nvSpPr>
          <p:spPr>
            <a:xfrm>
              <a:off x="1280650" y="970350"/>
              <a:ext cx="357075" cy="585575"/>
            </a:xfrm>
            <a:custGeom>
              <a:avLst/>
              <a:gdLst/>
              <a:ahLst/>
              <a:cxnLst/>
              <a:rect l="l" t="t" r="r" b="b"/>
              <a:pathLst>
                <a:path w="14283" h="23423" extrusionOk="0">
                  <a:moveTo>
                    <a:pt x="9217" y="0"/>
                  </a:moveTo>
                  <a:lnTo>
                    <a:pt x="8784" y="77"/>
                  </a:lnTo>
                  <a:lnTo>
                    <a:pt x="8427" y="357"/>
                  </a:lnTo>
                  <a:lnTo>
                    <a:pt x="8173" y="738"/>
                  </a:lnTo>
                  <a:lnTo>
                    <a:pt x="8096" y="993"/>
                  </a:lnTo>
                  <a:lnTo>
                    <a:pt x="6365" y="8529"/>
                  </a:lnTo>
                  <a:lnTo>
                    <a:pt x="6060" y="8453"/>
                  </a:lnTo>
                  <a:lnTo>
                    <a:pt x="7587" y="1757"/>
                  </a:lnTo>
                  <a:lnTo>
                    <a:pt x="7638" y="1502"/>
                  </a:lnTo>
                  <a:lnTo>
                    <a:pt x="7587" y="1019"/>
                  </a:lnTo>
                  <a:lnTo>
                    <a:pt x="7384" y="637"/>
                  </a:lnTo>
                  <a:lnTo>
                    <a:pt x="7027" y="357"/>
                  </a:lnTo>
                  <a:lnTo>
                    <a:pt x="6824" y="280"/>
                  </a:lnTo>
                  <a:lnTo>
                    <a:pt x="6620" y="255"/>
                  </a:lnTo>
                  <a:lnTo>
                    <a:pt x="6187" y="357"/>
                  </a:lnTo>
                  <a:lnTo>
                    <a:pt x="5831" y="611"/>
                  </a:lnTo>
                  <a:lnTo>
                    <a:pt x="5576" y="1019"/>
                  </a:lnTo>
                  <a:lnTo>
                    <a:pt x="5500" y="1273"/>
                  </a:lnTo>
                  <a:lnTo>
                    <a:pt x="3387" y="10413"/>
                  </a:lnTo>
                  <a:lnTo>
                    <a:pt x="3157" y="9547"/>
                  </a:lnTo>
                  <a:lnTo>
                    <a:pt x="2648" y="8172"/>
                  </a:lnTo>
                  <a:lnTo>
                    <a:pt x="2139" y="7205"/>
                  </a:lnTo>
                  <a:lnTo>
                    <a:pt x="1630" y="6594"/>
                  </a:lnTo>
                  <a:lnTo>
                    <a:pt x="968" y="6110"/>
                  </a:lnTo>
                  <a:lnTo>
                    <a:pt x="408" y="6034"/>
                  </a:lnTo>
                  <a:lnTo>
                    <a:pt x="332" y="6059"/>
                  </a:lnTo>
                  <a:lnTo>
                    <a:pt x="179" y="6136"/>
                  </a:lnTo>
                  <a:lnTo>
                    <a:pt x="1" y="6441"/>
                  </a:lnTo>
                  <a:lnTo>
                    <a:pt x="1" y="6950"/>
                  </a:lnTo>
                  <a:lnTo>
                    <a:pt x="51" y="7052"/>
                  </a:lnTo>
                  <a:lnTo>
                    <a:pt x="561" y="9980"/>
                  </a:lnTo>
                  <a:lnTo>
                    <a:pt x="1172" y="13493"/>
                  </a:lnTo>
                  <a:lnTo>
                    <a:pt x="1223" y="13875"/>
                  </a:lnTo>
                  <a:lnTo>
                    <a:pt x="1426" y="14537"/>
                  </a:lnTo>
                  <a:lnTo>
                    <a:pt x="1910" y="15301"/>
                  </a:lnTo>
                  <a:lnTo>
                    <a:pt x="2954" y="16116"/>
                  </a:lnTo>
                  <a:lnTo>
                    <a:pt x="3183" y="16192"/>
                  </a:lnTo>
                  <a:lnTo>
                    <a:pt x="1859" y="21844"/>
                  </a:lnTo>
                  <a:lnTo>
                    <a:pt x="8809" y="23422"/>
                  </a:lnTo>
                  <a:lnTo>
                    <a:pt x="10159" y="17669"/>
                  </a:lnTo>
                  <a:lnTo>
                    <a:pt x="10286" y="17694"/>
                  </a:lnTo>
                  <a:lnTo>
                    <a:pt x="10719" y="17592"/>
                  </a:lnTo>
                  <a:lnTo>
                    <a:pt x="11228" y="17312"/>
                  </a:lnTo>
                  <a:lnTo>
                    <a:pt x="11635" y="16778"/>
                  </a:lnTo>
                  <a:lnTo>
                    <a:pt x="11763" y="16396"/>
                  </a:lnTo>
                  <a:lnTo>
                    <a:pt x="12094" y="14944"/>
                  </a:lnTo>
                  <a:lnTo>
                    <a:pt x="12832" y="11737"/>
                  </a:lnTo>
                  <a:lnTo>
                    <a:pt x="13086" y="10617"/>
                  </a:lnTo>
                  <a:lnTo>
                    <a:pt x="13214" y="10107"/>
                  </a:lnTo>
                  <a:lnTo>
                    <a:pt x="14232" y="5627"/>
                  </a:lnTo>
                  <a:lnTo>
                    <a:pt x="14283" y="5397"/>
                  </a:lnTo>
                  <a:lnTo>
                    <a:pt x="14232" y="4965"/>
                  </a:lnTo>
                  <a:lnTo>
                    <a:pt x="14028" y="4608"/>
                  </a:lnTo>
                  <a:lnTo>
                    <a:pt x="13723" y="4354"/>
                  </a:lnTo>
                  <a:lnTo>
                    <a:pt x="13519" y="4277"/>
                  </a:lnTo>
                  <a:lnTo>
                    <a:pt x="13341" y="4252"/>
                  </a:lnTo>
                  <a:lnTo>
                    <a:pt x="12934" y="4354"/>
                  </a:lnTo>
                  <a:lnTo>
                    <a:pt x="12603" y="4583"/>
                  </a:lnTo>
                  <a:lnTo>
                    <a:pt x="12374" y="4965"/>
                  </a:lnTo>
                  <a:lnTo>
                    <a:pt x="12297" y="5194"/>
                  </a:lnTo>
                  <a:lnTo>
                    <a:pt x="11253" y="9649"/>
                  </a:lnTo>
                  <a:lnTo>
                    <a:pt x="10872" y="9573"/>
                  </a:lnTo>
                  <a:lnTo>
                    <a:pt x="12323" y="3284"/>
                  </a:lnTo>
                  <a:lnTo>
                    <a:pt x="12374" y="3030"/>
                  </a:lnTo>
                  <a:lnTo>
                    <a:pt x="12323" y="2546"/>
                  </a:lnTo>
                  <a:lnTo>
                    <a:pt x="12094" y="2164"/>
                  </a:lnTo>
                  <a:lnTo>
                    <a:pt x="11763" y="1884"/>
                  </a:lnTo>
                  <a:lnTo>
                    <a:pt x="11559" y="1808"/>
                  </a:lnTo>
                  <a:lnTo>
                    <a:pt x="11330" y="1782"/>
                  </a:lnTo>
                  <a:lnTo>
                    <a:pt x="10922" y="1884"/>
                  </a:lnTo>
                  <a:lnTo>
                    <a:pt x="10566" y="2139"/>
                  </a:lnTo>
                  <a:lnTo>
                    <a:pt x="10286" y="2546"/>
                  </a:lnTo>
                  <a:lnTo>
                    <a:pt x="10235" y="2801"/>
                  </a:lnTo>
                  <a:lnTo>
                    <a:pt x="8784" y="9089"/>
                  </a:lnTo>
                  <a:lnTo>
                    <a:pt x="8478" y="9013"/>
                  </a:lnTo>
                  <a:lnTo>
                    <a:pt x="10210" y="1477"/>
                  </a:lnTo>
                  <a:lnTo>
                    <a:pt x="10235" y="1222"/>
                  </a:lnTo>
                  <a:lnTo>
                    <a:pt x="10184" y="764"/>
                  </a:lnTo>
                  <a:lnTo>
                    <a:pt x="9980" y="357"/>
                  </a:lnTo>
                  <a:lnTo>
                    <a:pt x="9649" y="77"/>
                  </a:lnTo>
                  <a:lnTo>
                    <a:pt x="9420" y="26"/>
                  </a:lnTo>
                  <a:lnTo>
                    <a:pt x="9217" y="0"/>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8"/>
            <p:cNvSpPr/>
            <p:nvPr/>
          </p:nvSpPr>
          <p:spPr>
            <a:xfrm>
              <a:off x="1365300" y="123002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8"/>
            <p:cNvSpPr/>
            <p:nvPr/>
          </p:nvSpPr>
          <p:spPr>
            <a:xfrm>
              <a:off x="1398400" y="1174650"/>
              <a:ext cx="190975" cy="55400"/>
            </a:xfrm>
            <a:custGeom>
              <a:avLst/>
              <a:gdLst/>
              <a:ahLst/>
              <a:cxnLst/>
              <a:rect l="l" t="t" r="r" b="b"/>
              <a:pathLst>
                <a:path w="7639" h="2216" extrusionOk="0">
                  <a:moveTo>
                    <a:pt x="102" y="0"/>
                  </a:moveTo>
                  <a:lnTo>
                    <a:pt x="0" y="484"/>
                  </a:lnTo>
                  <a:lnTo>
                    <a:pt x="7536" y="2215"/>
                  </a:lnTo>
                  <a:lnTo>
                    <a:pt x="7638" y="1732"/>
                  </a:lnTo>
                  <a:lnTo>
                    <a:pt x="6569" y="1477"/>
                  </a:lnTo>
                  <a:lnTo>
                    <a:pt x="6543" y="1477"/>
                  </a:lnTo>
                  <a:lnTo>
                    <a:pt x="6162"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8"/>
            <p:cNvSpPr/>
            <p:nvPr/>
          </p:nvSpPr>
          <p:spPr>
            <a:xfrm>
              <a:off x="1365300" y="1223650"/>
              <a:ext cx="105675" cy="159150"/>
            </a:xfrm>
            <a:custGeom>
              <a:avLst/>
              <a:gdLst/>
              <a:ahLst/>
              <a:cxnLst/>
              <a:rect l="l" t="t" r="r" b="b"/>
              <a:pathLst>
                <a:path w="4227" h="6366" extrusionOk="0">
                  <a:moveTo>
                    <a:pt x="77" y="1"/>
                  </a:moveTo>
                  <a:lnTo>
                    <a:pt x="52" y="26"/>
                  </a:lnTo>
                  <a:lnTo>
                    <a:pt x="1" y="255"/>
                  </a:lnTo>
                  <a:lnTo>
                    <a:pt x="230" y="306"/>
                  </a:lnTo>
                  <a:lnTo>
                    <a:pt x="1121" y="612"/>
                  </a:lnTo>
                  <a:lnTo>
                    <a:pt x="1859" y="1019"/>
                  </a:lnTo>
                  <a:lnTo>
                    <a:pt x="2597" y="1656"/>
                  </a:lnTo>
                  <a:lnTo>
                    <a:pt x="3259" y="2572"/>
                  </a:lnTo>
                  <a:lnTo>
                    <a:pt x="3718" y="3794"/>
                  </a:lnTo>
                  <a:lnTo>
                    <a:pt x="3896" y="5347"/>
                  </a:lnTo>
                  <a:lnTo>
                    <a:pt x="3819" y="6315"/>
                  </a:lnTo>
                  <a:lnTo>
                    <a:pt x="4099" y="6365"/>
                  </a:lnTo>
                  <a:lnTo>
                    <a:pt x="4150" y="6213"/>
                  </a:lnTo>
                  <a:lnTo>
                    <a:pt x="4227" y="5118"/>
                  </a:lnTo>
                  <a:lnTo>
                    <a:pt x="4176" y="4125"/>
                  </a:lnTo>
                  <a:lnTo>
                    <a:pt x="3896" y="3005"/>
                  </a:lnTo>
                  <a:lnTo>
                    <a:pt x="3336" y="1936"/>
                  </a:lnTo>
                  <a:lnTo>
                    <a:pt x="2394" y="968"/>
                  </a:lnTo>
                  <a:lnTo>
                    <a:pt x="1375" y="383"/>
                  </a:lnTo>
                  <a:lnTo>
                    <a:pt x="535" y="103"/>
                  </a:lnTo>
                  <a:lnTo>
                    <a:pt x="77"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8"/>
            <p:cNvSpPr/>
            <p:nvPr/>
          </p:nvSpPr>
          <p:spPr>
            <a:xfrm>
              <a:off x="1343025" y="1403775"/>
              <a:ext cx="183975" cy="84675"/>
            </a:xfrm>
            <a:custGeom>
              <a:avLst/>
              <a:gdLst/>
              <a:ahLst/>
              <a:cxnLst/>
              <a:rect l="l" t="t" r="r" b="b"/>
              <a:pathLst>
                <a:path w="7359" h="3387" extrusionOk="0">
                  <a:moveTo>
                    <a:pt x="408" y="1"/>
                  </a:moveTo>
                  <a:lnTo>
                    <a:pt x="1"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8"/>
            <p:cNvSpPr/>
            <p:nvPr/>
          </p:nvSpPr>
          <p:spPr>
            <a:xfrm>
              <a:off x="1303575" y="1425425"/>
              <a:ext cx="237425" cy="100575"/>
            </a:xfrm>
            <a:custGeom>
              <a:avLst/>
              <a:gdLst/>
              <a:ahLst/>
              <a:cxnLst/>
              <a:rect l="l" t="t" r="r" b="b"/>
              <a:pathLst>
                <a:path w="9497" h="4023" extrusionOk="0">
                  <a:moveTo>
                    <a:pt x="433" y="0"/>
                  </a:moveTo>
                  <a:lnTo>
                    <a:pt x="0" y="1935"/>
                  </a:lnTo>
                  <a:lnTo>
                    <a:pt x="9063" y="4023"/>
                  </a:lnTo>
                  <a:lnTo>
                    <a:pt x="9496" y="2113"/>
                  </a:lnTo>
                  <a:lnTo>
                    <a:pt x="433" y="0"/>
                  </a:lnTo>
                  <a:close/>
                </a:path>
              </a:pathLst>
            </a:custGeom>
            <a:solidFill>
              <a:srgbClr val="52C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8"/>
            <p:cNvSpPr/>
            <p:nvPr/>
          </p:nvSpPr>
          <p:spPr>
            <a:xfrm>
              <a:off x="1281300" y="1463600"/>
              <a:ext cx="251425" cy="105675"/>
            </a:xfrm>
            <a:custGeom>
              <a:avLst/>
              <a:gdLst/>
              <a:ahLst/>
              <a:cxnLst/>
              <a:rect l="l" t="t" r="r" b="b"/>
              <a:pathLst>
                <a:path w="10057" h="4227" extrusionOk="0">
                  <a:moveTo>
                    <a:pt x="967" y="1"/>
                  </a:moveTo>
                  <a:lnTo>
                    <a:pt x="0" y="4227"/>
                  </a:lnTo>
                  <a:lnTo>
                    <a:pt x="9547" y="4227"/>
                  </a:lnTo>
                  <a:lnTo>
                    <a:pt x="10056" y="2088"/>
                  </a:lnTo>
                  <a:lnTo>
                    <a:pt x="967"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2" name="Google Shape;692;p28"/>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31</a:t>
            </a:fld>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cSld>
  <p:clrMapOvr>
    <a:masterClrMapping/>
  </p:clrMapOvr>
  <p:transition advTm="2088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grpSp>
        <p:nvGrpSpPr>
          <p:cNvPr id="871" name="Google Shape;871;p34"/>
          <p:cNvGrpSpPr/>
          <p:nvPr/>
        </p:nvGrpSpPr>
        <p:grpSpPr>
          <a:xfrm flipH="1">
            <a:off x="7488534" y="3754514"/>
            <a:ext cx="1655476" cy="1388992"/>
            <a:chOff x="4163225" y="1879850"/>
            <a:chExt cx="1399625" cy="1174325"/>
          </a:xfrm>
        </p:grpSpPr>
        <p:sp>
          <p:nvSpPr>
            <p:cNvPr id="872" name="Google Shape;872;p34"/>
            <p:cNvSpPr/>
            <p:nvPr/>
          </p:nvSpPr>
          <p:spPr>
            <a:xfrm>
              <a:off x="4288625" y="2352125"/>
              <a:ext cx="68125" cy="190950"/>
            </a:xfrm>
            <a:custGeom>
              <a:avLst/>
              <a:gdLst/>
              <a:ahLst/>
              <a:cxnLst/>
              <a:rect l="l" t="t" r="r" b="b"/>
              <a:pathLst>
                <a:path w="2725" h="7638" extrusionOk="0">
                  <a:moveTo>
                    <a:pt x="2724" y="0"/>
                  </a:moveTo>
                  <a:lnTo>
                    <a:pt x="2164" y="26"/>
                  </a:lnTo>
                  <a:lnTo>
                    <a:pt x="1171" y="433"/>
                  </a:lnTo>
                  <a:lnTo>
                    <a:pt x="433" y="1197"/>
                  </a:lnTo>
                  <a:lnTo>
                    <a:pt x="26" y="2164"/>
                  </a:lnTo>
                  <a:lnTo>
                    <a:pt x="0" y="2724"/>
                  </a:lnTo>
                  <a:lnTo>
                    <a:pt x="0" y="4914"/>
                  </a:lnTo>
                  <a:lnTo>
                    <a:pt x="26" y="5448"/>
                  </a:lnTo>
                  <a:lnTo>
                    <a:pt x="433" y="6441"/>
                  </a:lnTo>
                  <a:lnTo>
                    <a:pt x="1171" y="7180"/>
                  </a:lnTo>
                  <a:lnTo>
                    <a:pt x="2164" y="7587"/>
                  </a:lnTo>
                  <a:lnTo>
                    <a:pt x="2724" y="7638"/>
                  </a:lnTo>
                  <a:lnTo>
                    <a:pt x="2724"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4"/>
            <p:cNvSpPr/>
            <p:nvPr/>
          </p:nvSpPr>
          <p:spPr>
            <a:xfrm>
              <a:off x="5011650" y="2352125"/>
              <a:ext cx="68125" cy="190950"/>
            </a:xfrm>
            <a:custGeom>
              <a:avLst/>
              <a:gdLst/>
              <a:ahLst/>
              <a:cxnLst/>
              <a:rect l="l" t="t" r="r" b="b"/>
              <a:pathLst>
                <a:path w="2725" h="7638" extrusionOk="0">
                  <a:moveTo>
                    <a:pt x="0" y="0"/>
                  </a:moveTo>
                  <a:lnTo>
                    <a:pt x="0" y="7638"/>
                  </a:lnTo>
                  <a:lnTo>
                    <a:pt x="560" y="7587"/>
                  </a:lnTo>
                  <a:lnTo>
                    <a:pt x="1553" y="7180"/>
                  </a:lnTo>
                  <a:lnTo>
                    <a:pt x="2292" y="6441"/>
                  </a:lnTo>
                  <a:lnTo>
                    <a:pt x="2699" y="5448"/>
                  </a:lnTo>
                  <a:lnTo>
                    <a:pt x="2724" y="4914"/>
                  </a:lnTo>
                  <a:lnTo>
                    <a:pt x="2724" y="2724"/>
                  </a:lnTo>
                  <a:lnTo>
                    <a:pt x="2699" y="2164"/>
                  </a:lnTo>
                  <a:lnTo>
                    <a:pt x="2292" y="1197"/>
                  </a:lnTo>
                  <a:lnTo>
                    <a:pt x="1553" y="433"/>
                  </a:lnTo>
                  <a:lnTo>
                    <a:pt x="560" y="26"/>
                  </a:lnTo>
                  <a:lnTo>
                    <a:pt x="0"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4"/>
            <p:cNvSpPr/>
            <p:nvPr/>
          </p:nvSpPr>
          <p:spPr>
            <a:xfrm>
              <a:off x="4579475" y="2740375"/>
              <a:ext cx="210075" cy="263525"/>
            </a:xfrm>
            <a:custGeom>
              <a:avLst/>
              <a:gdLst/>
              <a:ahLst/>
              <a:cxnLst/>
              <a:rect l="l" t="t" r="r" b="b"/>
              <a:pathLst>
                <a:path w="8403" h="10541" extrusionOk="0">
                  <a:moveTo>
                    <a:pt x="1" y="0"/>
                  </a:moveTo>
                  <a:lnTo>
                    <a:pt x="1" y="10540"/>
                  </a:lnTo>
                  <a:lnTo>
                    <a:pt x="8402" y="10540"/>
                  </a:lnTo>
                  <a:lnTo>
                    <a:pt x="8402"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4"/>
            <p:cNvSpPr/>
            <p:nvPr/>
          </p:nvSpPr>
          <p:spPr>
            <a:xfrm>
              <a:off x="4333800" y="1924400"/>
              <a:ext cx="700775" cy="875825"/>
            </a:xfrm>
            <a:custGeom>
              <a:avLst/>
              <a:gdLst/>
              <a:ahLst/>
              <a:cxnLst/>
              <a:rect l="l" t="t" r="r" b="b"/>
              <a:pathLst>
                <a:path w="28031" h="35033" extrusionOk="0">
                  <a:moveTo>
                    <a:pt x="14028" y="1"/>
                  </a:moveTo>
                  <a:lnTo>
                    <a:pt x="13290" y="26"/>
                  </a:lnTo>
                  <a:lnTo>
                    <a:pt x="11890" y="179"/>
                  </a:lnTo>
                  <a:lnTo>
                    <a:pt x="10515" y="459"/>
                  </a:lnTo>
                  <a:lnTo>
                    <a:pt x="9191" y="867"/>
                  </a:lnTo>
                  <a:lnTo>
                    <a:pt x="7944" y="1401"/>
                  </a:lnTo>
                  <a:lnTo>
                    <a:pt x="6747" y="2038"/>
                  </a:lnTo>
                  <a:lnTo>
                    <a:pt x="5627" y="2801"/>
                  </a:lnTo>
                  <a:lnTo>
                    <a:pt x="4583" y="3642"/>
                  </a:lnTo>
                  <a:lnTo>
                    <a:pt x="3641" y="4609"/>
                  </a:lnTo>
                  <a:lnTo>
                    <a:pt x="2776" y="5653"/>
                  </a:lnTo>
                  <a:lnTo>
                    <a:pt x="2012" y="6773"/>
                  </a:lnTo>
                  <a:lnTo>
                    <a:pt x="1375" y="7944"/>
                  </a:lnTo>
                  <a:lnTo>
                    <a:pt x="841" y="9217"/>
                  </a:lnTo>
                  <a:lnTo>
                    <a:pt x="433" y="10541"/>
                  </a:lnTo>
                  <a:lnTo>
                    <a:pt x="153" y="11890"/>
                  </a:lnTo>
                  <a:lnTo>
                    <a:pt x="1" y="13316"/>
                  </a:lnTo>
                  <a:lnTo>
                    <a:pt x="1" y="14029"/>
                  </a:lnTo>
                  <a:lnTo>
                    <a:pt x="1" y="21004"/>
                  </a:lnTo>
                  <a:lnTo>
                    <a:pt x="1" y="21743"/>
                  </a:lnTo>
                  <a:lnTo>
                    <a:pt x="153" y="23143"/>
                  </a:lnTo>
                  <a:lnTo>
                    <a:pt x="433" y="24518"/>
                  </a:lnTo>
                  <a:lnTo>
                    <a:pt x="841" y="25842"/>
                  </a:lnTo>
                  <a:lnTo>
                    <a:pt x="1375" y="27089"/>
                  </a:lnTo>
                  <a:lnTo>
                    <a:pt x="2012" y="28286"/>
                  </a:lnTo>
                  <a:lnTo>
                    <a:pt x="2776" y="29406"/>
                  </a:lnTo>
                  <a:lnTo>
                    <a:pt x="3641" y="30450"/>
                  </a:lnTo>
                  <a:lnTo>
                    <a:pt x="4583" y="31392"/>
                  </a:lnTo>
                  <a:lnTo>
                    <a:pt x="5627" y="32257"/>
                  </a:lnTo>
                  <a:lnTo>
                    <a:pt x="6747" y="33021"/>
                  </a:lnTo>
                  <a:lnTo>
                    <a:pt x="7944" y="33657"/>
                  </a:lnTo>
                  <a:lnTo>
                    <a:pt x="9191" y="34192"/>
                  </a:lnTo>
                  <a:lnTo>
                    <a:pt x="10515" y="34599"/>
                  </a:lnTo>
                  <a:lnTo>
                    <a:pt x="11890" y="34879"/>
                  </a:lnTo>
                  <a:lnTo>
                    <a:pt x="13290" y="35032"/>
                  </a:lnTo>
                  <a:lnTo>
                    <a:pt x="14741" y="35032"/>
                  </a:lnTo>
                  <a:lnTo>
                    <a:pt x="16167" y="34879"/>
                  </a:lnTo>
                  <a:lnTo>
                    <a:pt x="17516" y="34599"/>
                  </a:lnTo>
                  <a:lnTo>
                    <a:pt x="18840" y="34192"/>
                  </a:lnTo>
                  <a:lnTo>
                    <a:pt x="20088" y="33657"/>
                  </a:lnTo>
                  <a:lnTo>
                    <a:pt x="21284" y="33021"/>
                  </a:lnTo>
                  <a:lnTo>
                    <a:pt x="22404" y="32257"/>
                  </a:lnTo>
                  <a:lnTo>
                    <a:pt x="23448" y="31392"/>
                  </a:lnTo>
                  <a:lnTo>
                    <a:pt x="24390" y="30450"/>
                  </a:lnTo>
                  <a:lnTo>
                    <a:pt x="25256" y="29406"/>
                  </a:lnTo>
                  <a:lnTo>
                    <a:pt x="26020" y="28286"/>
                  </a:lnTo>
                  <a:lnTo>
                    <a:pt x="26656" y="27089"/>
                  </a:lnTo>
                  <a:lnTo>
                    <a:pt x="27191" y="25842"/>
                  </a:lnTo>
                  <a:lnTo>
                    <a:pt x="27598" y="24518"/>
                  </a:lnTo>
                  <a:lnTo>
                    <a:pt x="27878" y="23143"/>
                  </a:lnTo>
                  <a:lnTo>
                    <a:pt x="28031" y="21743"/>
                  </a:lnTo>
                  <a:lnTo>
                    <a:pt x="28031" y="21004"/>
                  </a:lnTo>
                  <a:lnTo>
                    <a:pt x="28031" y="14029"/>
                  </a:lnTo>
                  <a:lnTo>
                    <a:pt x="28031" y="13316"/>
                  </a:lnTo>
                  <a:lnTo>
                    <a:pt x="27878" y="11890"/>
                  </a:lnTo>
                  <a:lnTo>
                    <a:pt x="27598" y="10541"/>
                  </a:lnTo>
                  <a:lnTo>
                    <a:pt x="27191" y="9217"/>
                  </a:lnTo>
                  <a:lnTo>
                    <a:pt x="26656" y="7944"/>
                  </a:lnTo>
                  <a:lnTo>
                    <a:pt x="26020" y="6773"/>
                  </a:lnTo>
                  <a:lnTo>
                    <a:pt x="25256" y="5653"/>
                  </a:lnTo>
                  <a:lnTo>
                    <a:pt x="24390" y="4609"/>
                  </a:lnTo>
                  <a:lnTo>
                    <a:pt x="23448" y="3642"/>
                  </a:lnTo>
                  <a:lnTo>
                    <a:pt x="22404" y="2801"/>
                  </a:lnTo>
                  <a:lnTo>
                    <a:pt x="21284" y="2038"/>
                  </a:lnTo>
                  <a:lnTo>
                    <a:pt x="20088" y="1401"/>
                  </a:lnTo>
                  <a:lnTo>
                    <a:pt x="18840" y="867"/>
                  </a:lnTo>
                  <a:lnTo>
                    <a:pt x="17516" y="459"/>
                  </a:lnTo>
                  <a:lnTo>
                    <a:pt x="16167" y="179"/>
                  </a:lnTo>
                  <a:lnTo>
                    <a:pt x="14741" y="26"/>
                  </a:lnTo>
                  <a:lnTo>
                    <a:pt x="14028"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4"/>
            <p:cNvSpPr/>
            <p:nvPr/>
          </p:nvSpPr>
          <p:spPr>
            <a:xfrm>
              <a:off x="4163225" y="2844100"/>
              <a:ext cx="1041925" cy="210075"/>
            </a:xfrm>
            <a:custGeom>
              <a:avLst/>
              <a:gdLst/>
              <a:ahLst/>
              <a:cxnLst/>
              <a:rect l="l" t="t" r="r" b="b"/>
              <a:pathLst>
                <a:path w="41677" h="8403" extrusionOk="0">
                  <a:moveTo>
                    <a:pt x="16625" y="1"/>
                  </a:moveTo>
                  <a:lnTo>
                    <a:pt x="12297" y="154"/>
                  </a:lnTo>
                  <a:lnTo>
                    <a:pt x="11177" y="179"/>
                  </a:lnTo>
                  <a:lnTo>
                    <a:pt x="9115" y="485"/>
                  </a:lnTo>
                  <a:lnTo>
                    <a:pt x="7307" y="1070"/>
                  </a:lnTo>
                  <a:lnTo>
                    <a:pt x="5678" y="1910"/>
                  </a:lnTo>
                  <a:lnTo>
                    <a:pt x="4227" y="3005"/>
                  </a:lnTo>
                  <a:lnTo>
                    <a:pt x="2903" y="4303"/>
                  </a:lnTo>
                  <a:lnTo>
                    <a:pt x="1681" y="5805"/>
                  </a:lnTo>
                  <a:lnTo>
                    <a:pt x="535" y="7486"/>
                  </a:lnTo>
                  <a:lnTo>
                    <a:pt x="1" y="8402"/>
                  </a:lnTo>
                  <a:lnTo>
                    <a:pt x="41677" y="8402"/>
                  </a:lnTo>
                  <a:lnTo>
                    <a:pt x="41142" y="7486"/>
                  </a:lnTo>
                  <a:lnTo>
                    <a:pt x="39996" y="5805"/>
                  </a:lnTo>
                  <a:lnTo>
                    <a:pt x="38774" y="4303"/>
                  </a:lnTo>
                  <a:lnTo>
                    <a:pt x="37451" y="3005"/>
                  </a:lnTo>
                  <a:lnTo>
                    <a:pt x="35999" y="1910"/>
                  </a:lnTo>
                  <a:lnTo>
                    <a:pt x="34370" y="1070"/>
                  </a:lnTo>
                  <a:lnTo>
                    <a:pt x="32563" y="485"/>
                  </a:lnTo>
                  <a:lnTo>
                    <a:pt x="30500" y="179"/>
                  </a:lnTo>
                  <a:lnTo>
                    <a:pt x="29380" y="154"/>
                  </a:lnTo>
                  <a:lnTo>
                    <a:pt x="25052" y="1"/>
                  </a:lnTo>
                  <a:lnTo>
                    <a:pt x="25027" y="434"/>
                  </a:lnTo>
                  <a:lnTo>
                    <a:pt x="24874" y="1248"/>
                  </a:lnTo>
                  <a:lnTo>
                    <a:pt x="24543" y="2012"/>
                  </a:lnTo>
                  <a:lnTo>
                    <a:pt x="24085" y="2674"/>
                  </a:lnTo>
                  <a:lnTo>
                    <a:pt x="23525" y="3260"/>
                  </a:lnTo>
                  <a:lnTo>
                    <a:pt x="22863" y="3718"/>
                  </a:lnTo>
                  <a:lnTo>
                    <a:pt x="22099" y="4023"/>
                  </a:lnTo>
                  <a:lnTo>
                    <a:pt x="21284" y="4202"/>
                  </a:lnTo>
                  <a:lnTo>
                    <a:pt x="20419" y="4202"/>
                  </a:lnTo>
                  <a:lnTo>
                    <a:pt x="19579" y="4023"/>
                  </a:lnTo>
                  <a:lnTo>
                    <a:pt x="18840" y="3718"/>
                  </a:lnTo>
                  <a:lnTo>
                    <a:pt x="18153" y="3260"/>
                  </a:lnTo>
                  <a:lnTo>
                    <a:pt x="17593" y="2674"/>
                  </a:lnTo>
                  <a:lnTo>
                    <a:pt x="17134" y="2012"/>
                  </a:lnTo>
                  <a:lnTo>
                    <a:pt x="16803" y="1248"/>
                  </a:lnTo>
                  <a:lnTo>
                    <a:pt x="16651" y="434"/>
                  </a:lnTo>
                  <a:lnTo>
                    <a:pt x="16625" y="1"/>
                  </a:lnTo>
                  <a:close/>
                </a:path>
              </a:pathLst>
            </a:custGeom>
            <a:solidFill>
              <a:srgbClr val="7DC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4"/>
            <p:cNvSpPr/>
            <p:nvPr/>
          </p:nvSpPr>
          <p:spPr>
            <a:xfrm>
              <a:off x="4540025" y="2844100"/>
              <a:ext cx="288350" cy="149600"/>
            </a:xfrm>
            <a:custGeom>
              <a:avLst/>
              <a:gdLst/>
              <a:ahLst/>
              <a:cxnLst/>
              <a:rect l="l" t="t" r="r" b="b"/>
              <a:pathLst>
                <a:path w="11534" h="5984" extrusionOk="0">
                  <a:moveTo>
                    <a:pt x="1553" y="1"/>
                  </a:moveTo>
                  <a:lnTo>
                    <a:pt x="0" y="52"/>
                  </a:lnTo>
                  <a:lnTo>
                    <a:pt x="0" y="128"/>
                  </a:lnTo>
                  <a:lnTo>
                    <a:pt x="0" y="205"/>
                  </a:lnTo>
                  <a:lnTo>
                    <a:pt x="0" y="790"/>
                  </a:lnTo>
                  <a:lnTo>
                    <a:pt x="255" y="1910"/>
                  </a:lnTo>
                  <a:lnTo>
                    <a:pt x="688" y="2954"/>
                  </a:lnTo>
                  <a:lnTo>
                    <a:pt x="1299" y="3871"/>
                  </a:lnTo>
                  <a:lnTo>
                    <a:pt x="2088" y="4660"/>
                  </a:lnTo>
                  <a:lnTo>
                    <a:pt x="3004" y="5296"/>
                  </a:lnTo>
                  <a:lnTo>
                    <a:pt x="4048" y="5729"/>
                  </a:lnTo>
                  <a:lnTo>
                    <a:pt x="5168" y="5958"/>
                  </a:lnTo>
                  <a:lnTo>
                    <a:pt x="5779" y="5984"/>
                  </a:lnTo>
                  <a:lnTo>
                    <a:pt x="6365" y="5958"/>
                  </a:lnTo>
                  <a:lnTo>
                    <a:pt x="7485" y="5729"/>
                  </a:lnTo>
                  <a:lnTo>
                    <a:pt x="8529" y="5296"/>
                  </a:lnTo>
                  <a:lnTo>
                    <a:pt x="9446" y="4660"/>
                  </a:lnTo>
                  <a:lnTo>
                    <a:pt x="10235" y="3871"/>
                  </a:lnTo>
                  <a:lnTo>
                    <a:pt x="10846" y="2954"/>
                  </a:lnTo>
                  <a:lnTo>
                    <a:pt x="11304" y="1910"/>
                  </a:lnTo>
                  <a:lnTo>
                    <a:pt x="11533" y="790"/>
                  </a:lnTo>
                  <a:lnTo>
                    <a:pt x="11533" y="205"/>
                  </a:lnTo>
                  <a:lnTo>
                    <a:pt x="11533" y="128"/>
                  </a:lnTo>
                  <a:lnTo>
                    <a:pt x="11533" y="52"/>
                  </a:lnTo>
                  <a:lnTo>
                    <a:pt x="9980" y="1"/>
                  </a:lnTo>
                  <a:lnTo>
                    <a:pt x="9955" y="434"/>
                  </a:lnTo>
                  <a:lnTo>
                    <a:pt x="9802" y="1248"/>
                  </a:lnTo>
                  <a:lnTo>
                    <a:pt x="9471" y="2012"/>
                  </a:lnTo>
                  <a:lnTo>
                    <a:pt x="9013" y="2674"/>
                  </a:lnTo>
                  <a:lnTo>
                    <a:pt x="8453" y="3260"/>
                  </a:lnTo>
                  <a:lnTo>
                    <a:pt x="7791" y="3718"/>
                  </a:lnTo>
                  <a:lnTo>
                    <a:pt x="7027" y="4023"/>
                  </a:lnTo>
                  <a:lnTo>
                    <a:pt x="6212" y="4202"/>
                  </a:lnTo>
                  <a:lnTo>
                    <a:pt x="5347" y="4202"/>
                  </a:lnTo>
                  <a:lnTo>
                    <a:pt x="4507" y="4023"/>
                  </a:lnTo>
                  <a:lnTo>
                    <a:pt x="3768" y="3718"/>
                  </a:lnTo>
                  <a:lnTo>
                    <a:pt x="3081" y="3260"/>
                  </a:lnTo>
                  <a:lnTo>
                    <a:pt x="2521" y="2674"/>
                  </a:lnTo>
                  <a:lnTo>
                    <a:pt x="2062" y="2012"/>
                  </a:lnTo>
                  <a:lnTo>
                    <a:pt x="1731" y="1248"/>
                  </a:lnTo>
                  <a:lnTo>
                    <a:pt x="1579" y="434"/>
                  </a:lnTo>
                  <a:lnTo>
                    <a:pt x="1553" y="1"/>
                  </a:lnTo>
                  <a:close/>
                </a:path>
              </a:pathLst>
            </a:custGeom>
            <a:solidFill>
              <a:srgbClr val="CFE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4"/>
            <p:cNvSpPr/>
            <p:nvPr/>
          </p:nvSpPr>
          <p:spPr>
            <a:xfrm>
              <a:off x="4632300" y="2459675"/>
              <a:ext cx="99950" cy="119700"/>
            </a:xfrm>
            <a:custGeom>
              <a:avLst/>
              <a:gdLst/>
              <a:ahLst/>
              <a:cxnLst/>
              <a:rect l="l" t="t" r="r" b="b"/>
              <a:pathLst>
                <a:path w="3998" h="4788" extrusionOk="0">
                  <a:moveTo>
                    <a:pt x="1885" y="1"/>
                  </a:moveTo>
                  <a:lnTo>
                    <a:pt x="1656" y="306"/>
                  </a:lnTo>
                  <a:lnTo>
                    <a:pt x="1579" y="586"/>
                  </a:lnTo>
                  <a:lnTo>
                    <a:pt x="26" y="4252"/>
                  </a:lnTo>
                  <a:lnTo>
                    <a:pt x="1" y="4303"/>
                  </a:lnTo>
                  <a:lnTo>
                    <a:pt x="1" y="4354"/>
                  </a:lnTo>
                  <a:lnTo>
                    <a:pt x="485" y="4558"/>
                  </a:lnTo>
                  <a:lnTo>
                    <a:pt x="1503" y="4787"/>
                  </a:lnTo>
                  <a:lnTo>
                    <a:pt x="2521" y="4787"/>
                  </a:lnTo>
                  <a:lnTo>
                    <a:pt x="3514" y="4558"/>
                  </a:lnTo>
                  <a:lnTo>
                    <a:pt x="3998" y="4354"/>
                  </a:lnTo>
                  <a:lnTo>
                    <a:pt x="3998" y="4303"/>
                  </a:lnTo>
                  <a:lnTo>
                    <a:pt x="3998" y="4252"/>
                  </a:lnTo>
                  <a:lnTo>
                    <a:pt x="2445" y="586"/>
                  </a:lnTo>
                  <a:lnTo>
                    <a:pt x="2343" y="306"/>
                  </a:lnTo>
                  <a:lnTo>
                    <a:pt x="2114" y="1"/>
                  </a:lnTo>
                  <a:close/>
                </a:path>
              </a:pathLst>
            </a:custGeom>
            <a:solidFill>
              <a:srgbClr val="FEE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4"/>
            <p:cNvSpPr/>
            <p:nvPr/>
          </p:nvSpPr>
          <p:spPr>
            <a:xfrm>
              <a:off x="4632300" y="2568525"/>
              <a:ext cx="99950" cy="38200"/>
            </a:xfrm>
            <a:custGeom>
              <a:avLst/>
              <a:gdLst/>
              <a:ahLst/>
              <a:cxnLst/>
              <a:rect l="l" t="t" r="r" b="b"/>
              <a:pathLst>
                <a:path w="3998" h="1528" extrusionOk="0">
                  <a:moveTo>
                    <a:pt x="1" y="0"/>
                  </a:moveTo>
                  <a:lnTo>
                    <a:pt x="1" y="306"/>
                  </a:lnTo>
                  <a:lnTo>
                    <a:pt x="357" y="840"/>
                  </a:lnTo>
                  <a:lnTo>
                    <a:pt x="917" y="1273"/>
                  </a:lnTo>
                  <a:lnTo>
                    <a:pt x="1579" y="1502"/>
                  </a:lnTo>
                  <a:lnTo>
                    <a:pt x="1834" y="1528"/>
                  </a:lnTo>
                  <a:lnTo>
                    <a:pt x="2165" y="1528"/>
                  </a:lnTo>
                  <a:lnTo>
                    <a:pt x="2445" y="1502"/>
                  </a:lnTo>
                  <a:lnTo>
                    <a:pt x="3081" y="1273"/>
                  </a:lnTo>
                  <a:lnTo>
                    <a:pt x="3667" y="840"/>
                  </a:lnTo>
                  <a:lnTo>
                    <a:pt x="3998" y="306"/>
                  </a:lnTo>
                  <a:lnTo>
                    <a:pt x="3998" y="0"/>
                  </a:lnTo>
                  <a:lnTo>
                    <a:pt x="3514" y="204"/>
                  </a:lnTo>
                  <a:lnTo>
                    <a:pt x="2521" y="433"/>
                  </a:lnTo>
                  <a:lnTo>
                    <a:pt x="1503" y="433"/>
                  </a:lnTo>
                  <a:lnTo>
                    <a:pt x="485" y="204"/>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4"/>
            <p:cNvSpPr/>
            <p:nvPr/>
          </p:nvSpPr>
          <p:spPr>
            <a:xfrm>
              <a:off x="4799700" y="2429125"/>
              <a:ext cx="129875" cy="66850"/>
            </a:xfrm>
            <a:custGeom>
              <a:avLst/>
              <a:gdLst/>
              <a:ahLst/>
              <a:cxnLst/>
              <a:rect l="l" t="t" r="r" b="b"/>
              <a:pathLst>
                <a:path w="5195" h="2674" extrusionOk="0">
                  <a:moveTo>
                    <a:pt x="2826" y="1"/>
                  </a:moveTo>
                  <a:lnTo>
                    <a:pt x="2292" y="103"/>
                  </a:lnTo>
                  <a:lnTo>
                    <a:pt x="1757" y="281"/>
                  </a:lnTo>
                  <a:lnTo>
                    <a:pt x="917" y="866"/>
                  </a:lnTo>
                  <a:lnTo>
                    <a:pt x="102" y="1808"/>
                  </a:lnTo>
                  <a:lnTo>
                    <a:pt x="1" y="1987"/>
                  </a:lnTo>
                  <a:lnTo>
                    <a:pt x="179" y="2114"/>
                  </a:lnTo>
                  <a:lnTo>
                    <a:pt x="1350" y="2547"/>
                  </a:lnTo>
                  <a:lnTo>
                    <a:pt x="2368" y="2674"/>
                  </a:lnTo>
                  <a:lnTo>
                    <a:pt x="2903" y="2572"/>
                  </a:lnTo>
                  <a:lnTo>
                    <a:pt x="3437" y="2394"/>
                  </a:lnTo>
                  <a:lnTo>
                    <a:pt x="4278" y="1808"/>
                  </a:lnTo>
                  <a:lnTo>
                    <a:pt x="5092" y="866"/>
                  </a:lnTo>
                  <a:lnTo>
                    <a:pt x="5194" y="663"/>
                  </a:lnTo>
                  <a:lnTo>
                    <a:pt x="5016" y="561"/>
                  </a:lnTo>
                  <a:lnTo>
                    <a:pt x="3845" y="103"/>
                  </a:lnTo>
                  <a:lnTo>
                    <a:pt x="2826"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4"/>
            <p:cNvSpPr/>
            <p:nvPr/>
          </p:nvSpPr>
          <p:spPr>
            <a:xfrm>
              <a:off x="4438825" y="2429125"/>
              <a:ext cx="130500" cy="66850"/>
            </a:xfrm>
            <a:custGeom>
              <a:avLst/>
              <a:gdLst/>
              <a:ahLst/>
              <a:cxnLst/>
              <a:rect l="l" t="t" r="r" b="b"/>
              <a:pathLst>
                <a:path w="5220" h="2674" extrusionOk="0">
                  <a:moveTo>
                    <a:pt x="2368" y="1"/>
                  </a:moveTo>
                  <a:lnTo>
                    <a:pt x="1350" y="103"/>
                  </a:lnTo>
                  <a:lnTo>
                    <a:pt x="179" y="561"/>
                  </a:lnTo>
                  <a:lnTo>
                    <a:pt x="0" y="663"/>
                  </a:lnTo>
                  <a:lnTo>
                    <a:pt x="102" y="866"/>
                  </a:lnTo>
                  <a:lnTo>
                    <a:pt x="917" y="1808"/>
                  </a:lnTo>
                  <a:lnTo>
                    <a:pt x="1757" y="2394"/>
                  </a:lnTo>
                  <a:lnTo>
                    <a:pt x="2292" y="2572"/>
                  </a:lnTo>
                  <a:lnTo>
                    <a:pt x="2826" y="2674"/>
                  </a:lnTo>
                  <a:lnTo>
                    <a:pt x="3845" y="2547"/>
                  </a:lnTo>
                  <a:lnTo>
                    <a:pt x="5016" y="2114"/>
                  </a:lnTo>
                  <a:lnTo>
                    <a:pt x="5219" y="1987"/>
                  </a:lnTo>
                  <a:lnTo>
                    <a:pt x="5092" y="1808"/>
                  </a:lnTo>
                  <a:lnTo>
                    <a:pt x="4277" y="866"/>
                  </a:lnTo>
                  <a:lnTo>
                    <a:pt x="3437" y="281"/>
                  </a:lnTo>
                  <a:lnTo>
                    <a:pt x="2903" y="103"/>
                  </a:lnTo>
                  <a:lnTo>
                    <a:pt x="2368"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4"/>
            <p:cNvSpPr/>
            <p:nvPr/>
          </p:nvSpPr>
          <p:spPr>
            <a:xfrm>
              <a:off x="4471925" y="2438675"/>
              <a:ext cx="26750" cy="26750"/>
            </a:xfrm>
            <a:custGeom>
              <a:avLst/>
              <a:gdLst/>
              <a:ahLst/>
              <a:cxnLst/>
              <a:rect l="l" t="t" r="r" b="b"/>
              <a:pathLst>
                <a:path w="1070" h="1070" extrusionOk="0">
                  <a:moveTo>
                    <a:pt x="535" y="1"/>
                  </a:moveTo>
                  <a:lnTo>
                    <a:pt x="331" y="26"/>
                  </a:lnTo>
                  <a:lnTo>
                    <a:pt x="26" y="332"/>
                  </a:lnTo>
                  <a:lnTo>
                    <a:pt x="0" y="535"/>
                  </a:lnTo>
                  <a:lnTo>
                    <a:pt x="26" y="739"/>
                  </a:lnTo>
                  <a:lnTo>
                    <a:pt x="331" y="1044"/>
                  </a:lnTo>
                  <a:lnTo>
                    <a:pt x="535" y="1070"/>
                  </a:lnTo>
                  <a:lnTo>
                    <a:pt x="739" y="1044"/>
                  </a:lnTo>
                  <a:lnTo>
                    <a:pt x="1044" y="739"/>
                  </a:lnTo>
                  <a:lnTo>
                    <a:pt x="1069" y="535"/>
                  </a:lnTo>
                  <a:lnTo>
                    <a:pt x="1044" y="332"/>
                  </a:lnTo>
                  <a:lnTo>
                    <a:pt x="739" y="26"/>
                  </a:lnTo>
                  <a:lnTo>
                    <a:pt x="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4"/>
            <p:cNvSpPr/>
            <p:nvPr/>
          </p:nvSpPr>
          <p:spPr>
            <a:xfrm>
              <a:off x="4837900" y="2445050"/>
              <a:ext cx="26750" cy="26125"/>
            </a:xfrm>
            <a:custGeom>
              <a:avLst/>
              <a:gdLst/>
              <a:ahLst/>
              <a:cxnLst/>
              <a:rect l="l" t="t" r="r" b="b"/>
              <a:pathLst>
                <a:path w="1070" h="1045" extrusionOk="0">
                  <a:moveTo>
                    <a:pt x="535" y="0"/>
                  </a:moveTo>
                  <a:lnTo>
                    <a:pt x="331" y="26"/>
                  </a:lnTo>
                  <a:lnTo>
                    <a:pt x="25" y="306"/>
                  </a:lnTo>
                  <a:lnTo>
                    <a:pt x="0" y="509"/>
                  </a:lnTo>
                  <a:lnTo>
                    <a:pt x="25" y="739"/>
                  </a:lnTo>
                  <a:lnTo>
                    <a:pt x="331" y="1019"/>
                  </a:lnTo>
                  <a:lnTo>
                    <a:pt x="535" y="1044"/>
                  </a:lnTo>
                  <a:lnTo>
                    <a:pt x="738" y="1019"/>
                  </a:lnTo>
                  <a:lnTo>
                    <a:pt x="1044" y="739"/>
                  </a:lnTo>
                  <a:lnTo>
                    <a:pt x="1069" y="509"/>
                  </a:lnTo>
                  <a:lnTo>
                    <a:pt x="1044"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4"/>
            <p:cNvSpPr/>
            <p:nvPr/>
          </p:nvSpPr>
          <p:spPr>
            <a:xfrm>
              <a:off x="4431175" y="2522700"/>
              <a:ext cx="145775" cy="68750"/>
            </a:xfrm>
            <a:custGeom>
              <a:avLst/>
              <a:gdLst/>
              <a:ahLst/>
              <a:cxnLst/>
              <a:rect l="l" t="t" r="r" b="b"/>
              <a:pathLst>
                <a:path w="5831" h="2750" extrusionOk="0">
                  <a:moveTo>
                    <a:pt x="1350" y="0"/>
                  </a:moveTo>
                  <a:lnTo>
                    <a:pt x="1096" y="26"/>
                  </a:lnTo>
                  <a:lnTo>
                    <a:pt x="586" y="229"/>
                  </a:lnTo>
                  <a:lnTo>
                    <a:pt x="230" y="586"/>
                  </a:lnTo>
                  <a:lnTo>
                    <a:pt x="1" y="1095"/>
                  </a:lnTo>
                  <a:lnTo>
                    <a:pt x="1" y="1375"/>
                  </a:lnTo>
                  <a:lnTo>
                    <a:pt x="1" y="1655"/>
                  </a:lnTo>
                  <a:lnTo>
                    <a:pt x="230" y="2139"/>
                  </a:lnTo>
                  <a:lnTo>
                    <a:pt x="586" y="2521"/>
                  </a:lnTo>
                  <a:lnTo>
                    <a:pt x="1096" y="2724"/>
                  </a:lnTo>
                  <a:lnTo>
                    <a:pt x="1350" y="2750"/>
                  </a:lnTo>
                  <a:lnTo>
                    <a:pt x="4456" y="2750"/>
                  </a:lnTo>
                  <a:lnTo>
                    <a:pt x="4736" y="2724"/>
                  </a:lnTo>
                  <a:lnTo>
                    <a:pt x="5220" y="2521"/>
                  </a:lnTo>
                  <a:lnTo>
                    <a:pt x="5602" y="2139"/>
                  </a:lnTo>
                  <a:lnTo>
                    <a:pt x="5805" y="1655"/>
                  </a:lnTo>
                  <a:lnTo>
                    <a:pt x="5831" y="1375"/>
                  </a:lnTo>
                  <a:lnTo>
                    <a:pt x="5805" y="1095"/>
                  </a:lnTo>
                  <a:lnTo>
                    <a:pt x="5602" y="586"/>
                  </a:lnTo>
                  <a:lnTo>
                    <a:pt x="5220" y="229"/>
                  </a:lnTo>
                  <a:lnTo>
                    <a:pt x="4736" y="26"/>
                  </a:lnTo>
                  <a:lnTo>
                    <a:pt x="4456"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4"/>
            <p:cNvSpPr/>
            <p:nvPr/>
          </p:nvSpPr>
          <p:spPr>
            <a:xfrm>
              <a:off x="4791425" y="2522700"/>
              <a:ext cx="146425" cy="68750"/>
            </a:xfrm>
            <a:custGeom>
              <a:avLst/>
              <a:gdLst/>
              <a:ahLst/>
              <a:cxnLst/>
              <a:rect l="l" t="t" r="r" b="b"/>
              <a:pathLst>
                <a:path w="5857" h="2750" extrusionOk="0">
                  <a:moveTo>
                    <a:pt x="1375" y="0"/>
                  </a:moveTo>
                  <a:lnTo>
                    <a:pt x="1095" y="26"/>
                  </a:lnTo>
                  <a:lnTo>
                    <a:pt x="612" y="229"/>
                  </a:lnTo>
                  <a:lnTo>
                    <a:pt x="230" y="586"/>
                  </a:lnTo>
                  <a:lnTo>
                    <a:pt x="26" y="1095"/>
                  </a:lnTo>
                  <a:lnTo>
                    <a:pt x="1" y="1375"/>
                  </a:lnTo>
                  <a:lnTo>
                    <a:pt x="26" y="1655"/>
                  </a:lnTo>
                  <a:lnTo>
                    <a:pt x="230" y="2139"/>
                  </a:lnTo>
                  <a:lnTo>
                    <a:pt x="612" y="2521"/>
                  </a:lnTo>
                  <a:lnTo>
                    <a:pt x="1095" y="2724"/>
                  </a:lnTo>
                  <a:lnTo>
                    <a:pt x="1375" y="2750"/>
                  </a:lnTo>
                  <a:lnTo>
                    <a:pt x="4481" y="2750"/>
                  </a:lnTo>
                  <a:lnTo>
                    <a:pt x="4761" y="2724"/>
                  </a:lnTo>
                  <a:lnTo>
                    <a:pt x="5245" y="2521"/>
                  </a:lnTo>
                  <a:lnTo>
                    <a:pt x="5627" y="2139"/>
                  </a:lnTo>
                  <a:lnTo>
                    <a:pt x="5831" y="1655"/>
                  </a:lnTo>
                  <a:lnTo>
                    <a:pt x="5856" y="1375"/>
                  </a:lnTo>
                  <a:lnTo>
                    <a:pt x="5831" y="1095"/>
                  </a:lnTo>
                  <a:lnTo>
                    <a:pt x="5627" y="586"/>
                  </a:lnTo>
                  <a:lnTo>
                    <a:pt x="5245" y="229"/>
                  </a:lnTo>
                  <a:lnTo>
                    <a:pt x="4761" y="26"/>
                  </a:lnTo>
                  <a:lnTo>
                    <a:pt x="4481"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4"/>
            <p:cNvSpPr/>
            <p:nvPr/>
          </p:nvSpPr>
          <p:spPr>
            <a:xfrm>
              <a:off x="4448375" y="2341925"/>
              <a:ext cx="110775" cy="22300"/>
            </a:xfrm>
            <a:custGeom>
              <a:avLst/>
              <a:gdLst/>
              <a:ahLst/>
              <a:cxnLst/>
              <a:rect l="l" t="t" r="r" b="b"/>
              <a:pathLst>
                <a:path w="4431" h="892" fill="none" extrusionOk="0">
                  <a:moveTo>
                    <a:pt x="4430" y="892"/>
                  </a:moveTo>
                  <a:lnTo>
                    <a:pt x="4201" y="663"/>
                  </a:lnTo>
                  <a:lnTo>
                    <a:pt x="3666" y="332"/>
                  </a:lnTo>
                  <a:lnTo>
                    <a:pt x="2826" y="1"/>
                  </a:lnTo>
                  <a:lnTo>
                    <a:pt x="1630" y="1"/>
                  </a:lnTo>
                  <a:lnTo>
                    <a:pt x="764" y="332"/>
                  </a:lnTo>
                  <a:lnTo>
                    <a:pt x="255" y="663"/>
                  </a:lnTo>
                  <a:lnTo>
                    <a:pt x="0"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4"/>
            <p:cNvSpPr/>
            <p:nvPr/>
          </p:nvSpPr>
          <p:spPr>
            <a:xfrm>
              <a:off x="4809250" y="2341925"/>
              <a:ext cx="110775" cy="22300"/>
            </a:xfrm>
            <a:custGeom>
              <a:avLst/>
              <a:gdLst/>
              <a:ahLst/>
              <a:cxnLst/>
              <a:rect l="l" t="t" r="r" b="b"/>
              <a:pathLst>
                <a:path w="4431" h="892" fill="none" extrusionOk="0">
                  <a:moveTo>
                    <a:pt x="4430" y="892"/>
                  </a:moveTo>
                  <a:lnTo>
                    <a:pt x="4176" y="663"/>
                  </a:lnTo>
                  <a:lnTo>
                    <a:pt x="3666" y="332"/>
                  </a:lnTo>
                  <a:lnTo>
                    <a:pt x="2801" y="1"/>
                  </a:lnTo>
                  <a:lnTo>
                    <a:pt x="1604" y="1"/>
                  </a:lnTo>
                  <a:lnTo>
                    <a:pt x="764" y="332"/>
                  </a:lnTo>
                  <a:lnTo>
                    <a:pt x="230" y="663"/>
                  </a:lnTo>
                  <a:lnTo>
                    <a:pt x="0"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4"/>
            <p:cNvSpPr/>
            <p:nvPr/>
          </p:nvSpPr>
          <p:spPr>
            <a:xfrm>
              <a:off x="4622125" y="2646800"/>
              <a:ext cx="124125" cy="36300"/>
            </a:xfrm>
            <a:custGeom>
              <a:avLst/>
              <a:gdLst/>
              <a:ahLst/>
              <a:cxnLst/>
              <a:rect l="l" t="t" r="r" b="b"/>
              <a:pathLst>
                <a:path w="4965" h="1452" fill="none" extrusionOk="0">
                  <a:moveTo>
                    <a:pt x="0" y="1"/>
                  </a:moveTo>
                  <a:lnTo>
                    <a:pt x="153" y="306"/>
                  </a:lnTo>
                  <a:lnTo>
                    <a:pt x="637" y="841"/>
                  </a:lnTo>
                  <a:lnTo>
                    <a:pt x="1273" y="1223"/>
                  </a:lnTo>
                  <a:lnTo>
                    <a:pt x="2063" y="1426"/>
                  </a:lnTo>
                  <a:lnTo>
                    <a:pt x="2495" y="1452"/>
                  </a:lnTo>
                  <a:lnTo>
                    <a:pt x="2903" y="1426"/>
                  </a:lnTo>
                  <a:lnTo>
                    <a:pt x="3692" y="1223"/>
                  </a:lnTo>
                  <a:lnTo>
                    <a:pt x="4328" y="841"/>
                  </a:lnTo>
                  <a:lnTo>
                    <a:pt x="4812" y="332"/>
                  </a:lnTo>
                  <a:lnTo>
                    <a:pt x="4965" y="26"/>
                  </a:lnTo>
                </a:path>
              </a:pathLst>
            </a:custGeom>
            <a:noFill/>
            <a:ln w="21000" cap="rnd" cmpd="sng">
              <a:solidFill>
                <a:srgbClr val="E15758"/>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4"/>
            <p:cNvSpPr/>
            <p:nvPr/>
          </p:nvSpPr>
          <p:spPr>
            <a:xfrm>
              <a:off x="4288625" y="1879850"/>
              <a:ext cx="791775" cy="541675"/>
            </a:xfrm>
            <a:custGeom>
              <a:avLst/>
              <a:gdLst/>
              <a:ahLst/>
              <a:cxnLst/>
              <a:rect l="l" t="t" r="r" b="b"/>
              <a:pathLst>
                <a:path w="31671" h="21667" extrusionOk="0">
                  <a:moveTo>
                    <a:pt x="15021" y="1"/>
                  </a:moveTo>
                  <a:lnTo>
                    <a:pt x="13417" y="154"/>
                  </a:lnTo>
                  <a:lnTo>
                    <a:pt x="11889" y="485"/>
                  </a:lnTo>
                  <a:lnTo>
                    <a:pt x="10387" y="943"/>
                  </a:lnTo>
                  <a:lnTo>
                    <a:pt x="8987" y="1554"/>
                  </a:lnTo>
                  <a:lnTo>
                    <a:pt x="7638" y="2267"/>
                  </a:lnTo>
                  <a:lnTo>
                    <a:pt x="6365" y="3132"/>
                  </a:lnTo>
                  <a:lnTo>
                    <a:pt x="5194" y="4100"/>
                  </a:lnTo>
                  <a:lnTo>
                    <a:pt x="4124" y="5169"/>
                  </a:lnTo>
                  <a:lnTo>
                    <a:pt x="3157" y="6340"/>
                  </a:lnTo>
                  <a:lnTo>
                    <a:pt x="2291" y="7613"/>
                  </a:lnTo>
                  <a:lnTo>
                    <a:pt x="1553" y="8962"/>
                  </a:lnTo>
                  <a:lnTo>
                    <a:pt x="967" y="10388"/>
                  </a:lnTo>
                  <a:lnTo>
                    <a:pt x="509" y="11865"/>
                  </a:lnTo>
                  <a:lnTo>
                    <a:pt x="178" y="13418"/>
                  </a:lnTo>
                  <a:lnTo>
                    <a:pt x="26" y="14996"/>
                  </a:lnTo>
                  <a:lnTo>
                    <a:pt x="0" y="15811"/>
                  </a:lnTo>
                  <a:lnTo>
                    <a:pt x="0" y="21463"/>
                  </a:lnTo>
                  <a:lnTo>
                    <a:pt x="356" y="21513"/>
                  </a:lnTo>
                  <a:lnTo>
                    <a:pt x="1146" y="21437"/>
                  </a:lnTo>
                  <a:lnTo>
                    <a:pt x="2037" y="21132"/>
                  </a:lnTo>
                  <a:lnTo>
                    <a:pt x="2953" y="20673"/>
                  </a:lnTo>
                  <a:lnTo>
                    <a:pt x="4303" y="19757"/>
                  </a:lnTo>
                  <a:lnTo>
                    <a:pt x="5856" y="18306"/>
                  </a:lnTo>
                  <a:lnTo>
                    <a:pt x="6416" y="17593"/>
                  </a:lnTo>
                  <a:lnTo>
                    <a:pt x="6874" y="10515"/>
                  </a:lnTo>
                  <a:lnTo>
                    <a:pt x="10820" y="16727"/>
                  </a:lnTo>
                  <a:lnTo>
                    <a:pt x="11431" y="17160"/>
                  </a:lnTo>
                  <a:lnTo>
                    <a:pt x="13391" y="18077"/>
                  </a:lnTo>
                  <a:lnTo>
                    <a:pt x="16065" y="19019"/>
                  </a:lnTo>
                  <a:lnTo>
                    <a:pt x="19171" y="19910"/>
                  </a:lnTo>
                  <a:lnTo>
                    <a:pt x="22455" y="20699"/>
                  </a:lnTo>
                  <a:lnTo>
                    <a:pt x="25663" y="21284"/>
                  </a:lnTo>
                  <a:lnTo>
                    <a:pt x="28539" y="21641"/>
                  </a:lnTo>
                  <a:lnTo>
                    <a:pt x="30856" y="21666"/>
                  </a:lnTo>
                  <a:lnTo>
                    <a:pt x="31671" y="21513"/>
                  </a:lnTo>
                  <a:lnTo>
                    <a:pt x="31671" y="15811"/>
                  </a:lnTo>
                  <a:lnTo>
                    <a:pt x="31645" y="14996"/>
                  </a:lnTo>
                  <a:lnTo>
                    <a:pt x="31493" y="13418"/>
                  </a:lnTo>
                  <a:lnTo>
                    <a:pt x="31162" y="11865"/>
                  </a:lnTo>
                  <a:lnTo>
                    <a:pt x="30703" y="10388"/>
                  </a:lnTo>
                  <a:lnTo>
                    <a:pt x="30118" y="8962"/>
                  </a:lnTo>
                  <a:lnTo>
                    <a:pt x="29380" y="7613"/>
                  </a:lnTo>
                  <a:lnTo>
                    <a:pt x="28514" y="6340"/>
                  </a:lnTo>
                  <a:lnTo>
                    <a:pt x="27547" y="5169"/>
                  </a:lnTo>
                  <a:lnTo>
                    <a:pt x="26477" y="4100"/>
                  </a:lnTo>
                  <a:lnTo>
                    <a:pt x="25306" y="3132"/>
                  </a:lnTo>
                  <a:lnTo>
                    <a:pt x="24033" y="2267"/>
                  </a:lnTo>
                  <a:lnTo>
                    <a:pt x="22709" y="1554"/>
                  </a:lnTo>
                  <a:lnTo>
                    <a:pt x="21284" y="943"/>
                  </a:lnTo>
                  <a:lnTo>
                    <a:pt x="19782" y="485"/>
                  </a:lnTo>
                  <a:lnTo>
                    <a:pt x="18254" y="154"/>
                  </a:lnTo>
                  <a:lnTo>
                    <a:pt x="16650"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4"/>
            <p:cNvSpPr/>
            <p:nvPr/>
          </p:nvSpPr>
          <p:spPr>
            <a:xfrm>
              <a:off x="5205775" y="2455225"/>
              <a:ext cx="357075" cy="586225"/>
            </a:xfrm>
            <a:custGeom>
              <a:avLst/>
              <a:gdLst/>
              <a:ahLst/>
              <a:cxnLst/>
              <a:rect l="l" t="t" r="r" b="b"/>
              <a:pathLst>
                <a:path w="14283" h="23449" extrusionOk="0">
                  <a:moveTo>
                    <a:pt x="9216" y="1"/>
                  </a:moveTo>
                  <a:lnTo>
                    <a:pt x="8784" y="102"/>
                  </a:lnTo>
                  <a:lnTo>
                    <a:pt x="8427" y="357"/>
                  </a:lnTo>
                  <a:lnTo>
                    <a:pt x="8173" y="764"/>
                  </a:lnTo>
                  <a:lnTo>
                    <a:pt x="8096" y="993"/>
                  </a:lnTo>
                  <a:lnTo>
                    <a:pt x="6339" y="8529"/>
                  </a:lnTo>
                  <a:lnTo>
                    <a:pt x="6034" y="8453"/>
                  </a:lnTo>
                  <a:lnTo>
                    <a:pt x="7587" y="1757"/>
                  </a:lnTo>
                  <a:lnTo>
                    <a:pt x="7638" y="1503"/>
                  </a:lnTo>
                  <a:lnTo>
                    <a:pt x="7587" y="1044"/>
                  </a:lnTo>
                  <a:lnTo>
                    <a:pt x="7358" y="637"/>
                  </a:lnTo>
                  <a:lnTo>
                    <a:pt x="7027" y="357"/>
                  </a:lnTo>
                  <a:lnTo>
                    <a:pt x="6823" y="306"/>
                  </a:lnTo>
                  <a:lnTo>
                    <a:pt x="6594" y="255"/>
                  </a:lnTo>
                  <a:lnTo>
                    <a:pt x="6187" y="357"/>
                  </a:lnTo>
                  <a:lnTo>
                    <a:pt x="5830" y="637"/>
                  </a:lnTo>
                  <a:lnTo>
                    <a:pt x="5550" y="1019"/>
                  </a:lnTo>
                  <a:lnTo>
                    <a:pt x="5474" y="1273"/>
                  </a:lnTo>
                  <a:lnTo>
                    <a:pt x="3386" y="10439"/>
                  </a:lnTo>
                  <a:lnTo>
                    <a:pt x="3132" y="9548"/>
                  </a:lnTo>
                  <a:lnTo>
                    <a:pt x="2648" y="8173"/>
                  </a:lnTo>
                  <a:lnTo>
                    <a:pt x="2139" y="7231"/>
                  </a:lnTo>
                  <a:lnTo>
                    <a:pt x="1630" y="6594"/>
                  </a:lnTo>
                  <a:lnTo>
                    <a:pt x="968" y="6111"/>
                  </a:lnTo>
                  <a:lnTo>
                    <a:pt x="382" y="6034"/>
                  </a:lnTo>
                  <a:lnTo>
                    <a:pt x="331" y="6060"/>
                  </a:lnTo>
                  <a:lnTo>
                    <a:pt x="153" y="6136"/>
                  </a:lnTo>
                  <a:lnTo>
                    <a:pt x="0" y="6442"/>
                  </a:lnTo>
                  <a:lnTo>
                    <a:pt x="0" y="6951"/>
                  </a:lnTo>
                  <a:lnTo>
                    <a:pt x="26" y="7078"/>
                  </a:lnTo>
                  <a:lnTo>
                    <a:pt x="560" y="10006"/>
                  </a:lnTo>
                  <a:lnTo>
                    <a:pt x="1146" y="13494"/>
                  </a:lnTo>
                  <a:lnTo>
                    <a:pt x="1222" y="13901"/>
                  </a:lnTo>
                  <a:lnTo>
                    <a:pt x="1426" y="14563"/>
                  </a:lnTo>
                  <a:lnTo>
                    <a:pt x="1910" y="15327"/>
                  </a:lnTo>
                  <a:lnTo>
                    <a:pt x="2953" y="16116"/>
                  </a:lnTo>
                  <a:lnTo>
                    <a:pt x="3157" y="16192"/>
                  </a:lnTo>
                  <a:lnTo>
                    <a:pt x="1859" y="21844"/>
                  </a:lnTo>
                  <a:lnTo>
                    <a:pt x="8784" y="23448"/>
                  </a:lnTo>
                  <a:lnTo>
                    <a:pt x="10158" y="17694"/>
                  </a:lnTo>
                  <a:lnTo>
                    <a:pt x="10286" y="17694"/>
                  </a:lnTo>
                  <a:lnTo>
                    <a:pt x="10693" y="17618"/>
                  </a:lnTo>
                  <a:lnTo>
                    <a:pt x="11202" y="17338"/>
                  </a:lnTo>
                  <a:lnTo>
                    <a:pt x="11635" y="16803"/>
                  </a:lnTo>
                  <a:lnTo>
                    <a:pt x="11762" y="16396"/>
                  </a:lnTo>
                  <a:lnTo>
                    <a:pt x="12093" y="14970"/>
                  </a:lnTo>
                  <a:lnTo>
                    <a:pt x="12831" y="11737"/>
                  </a:lnTo>
                  <a:lnTo>
                    <a:pt x="13086" y="10617"/>
                  </a:lnTo>
                  <a:lnTo>
                    <a:pt x="13213" y="10108"/>
                  </a:lnTo>
                  <a:lnTo>
                    <a:pt x="14232" y="5652"/>
                  </a:lnTo>
                  <a:lnTo>
                    <a:pt x="14283" y="5423"/>
                  </a:lnTo>
                  <a:lnTo>
                    <a:pt x="14232" y="4965"/>
                  </a:lnTo>
                  <a:lnTo>
                    <a:pt x="14028" y="4609"/>
                  </a:lnTo>
                  <a:lnTo>
                    <a:pt x="13723" y="4354"/>
                  </a:lnTo>
                  <a:lnTo>
                    <a:pt x="13519" y="4303"/>
                  </a:lnTo>
                  <a:lnTo>
                    <a:pt x="13315" y="4252"/>
                  </a:lnTo>
                  <a:lnTo>
                    <a:pt x="12933" y="4354"/>
                  </a:lnTo>
                  <a:lnTo>
                    <a:pt x="12602" y="4609"/>
                  </a:lnTo>
                  <a:lnTo>
                    <a:pt x="12348" y="4965"/>
                  </a:lnTo>
                  <a:lnTo>
                    <a:pt x="12297" y="5194"/>
                  </a:lnTo>
                  <a:lnTo>
                    <a:pt x="11253" y="9675"/>
                  </a:lnTo>
                  <a:lnTo>
                    <a:pt x="10871" y="9573"/>
                  </a:lnTo>
                  <a:lnTo>
                    <a:pt x="12322" y="3285"/>
                  </a:lnTo>
                  <a:lnTo>
                    <a:pt x="12373" y="3030"/>
                  </a:lnTo>
                  <a:lnTo>
                    <a:pt x="12297" y="2572"/>
                  </a:lnTo>
                  <a:lnTo>
                    <a:pt x="12093" y="2165"/>
                  </a:lnTo>
                  <a:lnTo>
                    <a:pt x="11762" y="1884"/>
                  </a:lnTo>
                  <a:lnTo>
                    <a:pt x="11559" y="1834"/>
                  </a:lnTo>
                  <a:lnTo>
                    <a:pt x="11329" y="1783"/>
                  </a:lnTo>
                  <a:lnTo>
                    <a:pt x="10922" y="1884"/>
                  </a:lnTo>
                  <a:lnTo>
                    <a:pt x="10540" y="2165"/>
                  </a:lnTo>
                  <a:lnTo>
                    <a:pt x="10286" y="2546"/>
                  </a:lnTo>
                  <a:lnTo>
                    <a:pt x="10209" y="2801"/>
                  </a:lnTo>
                  <a:lnTo>
                    <a:pt x="8758" y="9089"/>
                  </a:lnTo>
                  <a:lnTo>
                    <a:pt x="8453" y="9013"/>
                  </a:lnTo>
                  <a:lnTo>
                    <a:pt x="10184" y="1503"/>
                  </a:lnTo>
                  <a:lnTo>
                    <a:pt x="10235" y="1248"/>
                  </a:lnTo>
                  <a:lnTo>
                    <a:pt x="10184" y="764"/>
                  </a:lnTo>
                  <a:lnTo>
                    <a:pt x="9980" y="357"/>
                  </a:lnTo>
                  <a:lnTo>
                    <a:pt x="9624" y="102"/>
                  </a:lnTo>
                  <a:lnTo>
                    <a:pt x="9420" y="26"/>
                  </a:lnTo>
                  <a:lnTo>
                    <a:pt x="9216"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4"/>
            <p:cNvSpPr/>
            <p:nvPr/>
          </p:nvSpPr>
          <p:spPr>
            <a:xfrm>
              <a:off x="5289775" y="2714900"/>
              <a:ext cx="25" cy="675"/>
            </a:xfrm>
            <a:custGeom>
              <a:avLst/>
              <a:gdLst/>
              <a:ahLst/>
              <a:cxnLst/>
              <a:rect l="l" t="t" r="r" b="b"/>
              <a:pathLst>
                <a:path w="1" h="27" extrusionOk="0">
                  <a:moveTo>
                    <a:pt x="1" y="1"/>
                  </a:moveTo>
                  <a:lnTo>
                    <a:pt x="1" y="1"/>
                  </a:lnTo>
                  <a:lnTo>
                    <a:pt x="1"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4"/>
            <p:cNvSpPr/>
            <p:nvPr/>
          </p:nvSpPr>
          <p:spPr>
            <a:xfrm>
              <a:off x="5322875" y="2659525"/>
              <a:ext cx="191600" cy="55400"/>
            </a:xfrm>
            <a:custGeom>
              <a:avLst/>
              <a:gdLst/>
              <a:ahLst/>
              <a:cxnLst/>
              <a:rect l="l" t="t" r="r" b="b"/>
              <a:pathLst>
                <a:path w="7664" h="2216" extrusionOk="0">
                  <a:moveTo>
                    <a:pt x="128" y="1"/>
                  </a:moveTo>
                  <a:lnTo>
                    <a:pt x="1" y="485"/>
                  </a:lnTo>
                  <a:lnTo>
                    <a:pt x="7536" y="2216"/>
                  </a:lnTo>
                  <a:lnTo>
                    <a:pt x="7664" y="1732"/>
                  </a:lnTo>
                  <a:lnTo>
                    <a:pt x="6569" y="1503"/>
                  </a:lnTo>
                  <a:lnTo>
                    <a:pt x="6187" y="1401"/>
                  </a:lnTo>
                  <a:lnTo>
                    <a:pt x="4074" y="917"/>
                  </a:lnTo>
                  <a:lnTo>
                    <a:pt x="3769" y="841"/>
                  </a:lnTo>
                  <a:lnTo>
                    <a:pt x="1681" y="357"/>
                  </a:lnTo>
                  <a:lnTo>
                    <a:pt x="1655" y="357"/>
                  </a:lnTo>
                  <a:lnTo>
                    <a:pt x="1350" y="281"/>
                  </a:lnTo>
                  <a:lnTo>
                    <a:pt x="128"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4"/>
            <p:cNvSpPr/>
            <p:nvPr/>
          </p:nvSpPr>
          <p:spPr>
            <a:xfrm>
              <a:off x="5290425" y="2708550"/>
              <a:ext cx="105675" cy="159775"/>
            </a:xfrm>
            <a:custGeom>
              <a:avLst/>
              <a:gdLst/>
              <a:ahLst/>
              <a:cxnLst/>
              <a:rect l="l" t="t" r="r" b="b"/>
              <a:pathLst>
                <a:path w="4227" h="6391" extrusionOk="0">
                  <a:moveTo>
                    <a:pt x="51" y="0"/>
                  </a:moveTo>
                  <a:lnTo>
                    <a:pt x="51" y="51"/>
                  </a:lnTo>
                  <a:lnTo>
                    <a:pt x="0" y="280"/>
                  </a:lnTo>
                  <a:lnTo>
                    <a:pt x="204" y="306"/>
                  </a:lnTo>
                  <a:lnTo>
                    <a:pt x="1120" y="637"/>
                  </a:lnTo>
                  <a:lnTo>
                    <a:pt x="1833" y="1044"/>
                  </a:lnTo>
                  <a:lnTo>
                    <a:pt x="2597" y="1680"/>
                  </a:lnTo>
                  <a:lnTo>
                    <a:pt x="3234" y="2571"/>
                  </a:lnTo>
                  <a:lnTo>
                    <a:pt x="3717" y="3794"/>
                  </a:lnTo>
                  <a:lnTo>
                    <a:pt x="3870" y="5372"/>
                  </a:lnTo>
                  <a:lnTo>
                    <a:pt x="3794" y="6314"/>
                  </a:lnTo>
                  <a:lnTo>
                    <a:pt x="4099" y="6390"/>
                  </a:lnTo>
                  <a:lnTo>
                    <a:pt x="4125" y="6212"/>
                  </a:lnTo>
                  <a:lnTo>
                    <a:pt x="4226" y="5117"/>
                  </a:lnTo>
                  <a:lnTo>
                    <a:pt x="4150" y="4124"/>
                  </a:lnTo>
                  <a:lnTo>
                    <a:pt x="3895" y="3030"/>
                  </a:lnTo>
                  <a:lnTo>
                    <a:pt x="3335" y="1935"/>
                  </a:lnTo>
                  <a:lnTo>
                    <a:pt x="2393" y="968"/>
                  </a:lnTo>
                  <a:lnTo>
                    <a:pt x="1375" y="407"/>
                  </a:lnTo>
                  <a:lnTo>
                    <a:pt x="535" y="102"/>
                  </a:lnTo>
                  <a:lnTo>
                    <a:pt x="5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4"/>
            <p:cNvSpPr/>
            <p:nvPr/>
          </p:nvSpPr>
          <p:spPr>
            <a:xfrm>
              <a:off x="5268150" y="2888650"/>
              <a:ext cx="183950" cy="84675"/>
            </a:xfrm>
            <a:custGeom>
              <a:avLst/>
              <a:gdLst/>
              <a:ahLst/>
              <a:cxnLst/>
              <a:rect l="l" t="t" r="r" b="b"/>
              <a:pathLst>
                <a:path w="7358" h="3387" extrusionOk="0">
                  <a:moveTo>
                    <a:pt x="408" y="1"/>
                  </a:moveTo>
                  <a:lnTo>
                    <a:pt x="0" y="1783"/>
                  </a:lnTo>
                  <a:lnTo>
                    <a:pt x="6950" y="3387"/>
                  </a:lnTo>
                  <a:lnTo>
                    <a:pt x="7358" y="1605"/>
                  </a:lnTo>
                  <a:lnTo>
                    <a:pt x="408"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4"/>
            <p:cNvSpPr/>
            <p:nvPr/>
          </p:nvSpPr>
          <p:spPr>
            <a:xfrm>
              <a:off x="5228050" y="2910950"/>
              <a:ext cx="238050" cy="100575"/>
            </a:xfrm>
            <a:custGeom>
              <a:avLst/>
              <a:gdLst/>
              <a:ahLst/>
              <a:cxnLst/>
              <a:rect l="l" t="t" r="r" b="b"/>
              <a:pathLst>
                <a:path w="9522" h="4023" extrusionOk="0">
                  <a:moveTo>
                    <a:pt x="459" y="0"/>
                  </a:moveTo>
                  <a:lnTo>
                    <a:pt x="0" y="1909"/>
                  </a:lnTo>
                  <a:lnTo>
                    <a:pt x="9089" y="4023"/>
                  </a:lnTo>
                  <a:lnTo>
                    <a:pt x="9522" y="2088"/>
                  </a:lnTo>
                  <a:lnTo>
                    <a:pt x="459" y="0"/>
                  </a:lnTo>
                  <a:close/>
                </a:path>
              </a:pathLst>
            </a:custGeom>
            <a:solidFill>
              <a:srgbClr val="CFE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4"/>
            <p:cNvSpPr/>
            <p:nvPr/>
          </p:nvSpPr>
          <p:spPr>
            <a:xfrm>
              <a:off x="5206400" y="2948500"/>
              <a:ext cx="250800" cy="105675"/>
            </a:xfrm>
            <a:custGeom>
              <a:avLst/>
              <a:gdLst/>
              <a:ahLst/>
              <a:cxnLst/>
              <a:rect l="l" t="t" r="r" b="b"/>
              <a:pathLst>
                <a:path w="10032" h="4227" extrusionOk="0">
                  <a:moveTo>
                    <a:pt x="968" y="0"/>
                  </a:moveTo>
                  <a:lnTo>
                    <a:pt x="1" y="4226"/>
                  </a:lnTo>
                  <a:lnTo>
                    <a:pt x="9548" y="4226"/>
                  </a:lnTo>
                  <a:lnTo>
                    <a:pt x="10031" y="2088"/>
                  </a:lnTo>
                  <a:lnTo>
                    <a:pt x="968" y="0"/>
                  </a:lnTo>
                  <a:close/>
                </a:path>
              </a:pathLst>
            </a:custGeom>
            <a:solidFill>
              <a:srgbClr val="7DC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 name="Google Shape;897;p34"/>
          <p:cNvSpPr txBox="1">
            <a:spLocks noGrp="1"/>
          </p:cNvSpPr>
          <p:nvPr>
            <p:ph type="title"/>
          </p:nvPr>
        </p:nvSpPr>
        <p:spPr>
          <a:xfrm>
            <a:off x="653625" y="142517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9600" b="0" dirty="0">
                <a:latin typeface="Comic Sans MS" panose="030F0702030302020204" pitchFamily="66" charset="0"/>
              </a:rPr>
              <a:t>Thank you</a:t>
            </a:r>
            <a:endParaRPr sz="9600" b="0" dirty="0">
              <a:latin typeface="Comic Sans MS" panose="030F0702030302020204" pitchFamily="66" charset="0"/>
            </a:endParaRPr>
          </a:p>
        </p:txBody>
      </p:sp>
      <p:sp>
        <p:nvSpPr>
          <p:cNvPr id="898" name="Google Shape;898;p34"/>
          <p:cNvSpPr txBox="1">
            <a:spLocks noGrp="1"/>
          </p:cNvSpPr>
          <p:nvPr>
            <p:ph type="subTitle" idx="4294967295"/>
          </p:nvPr>
        </p:nvSpPr>
        <p:spPr>
          <a:xfrm>
            <a:off x="685800" y="2170075"/>
            <a:ext cx="5937000" cy="1955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3600" b="1" dirty="0">
                <a:latin typeface="Comic Sans MS" panose="030F0702030302020204" pitchFamily="66" charset="0"/>
              </a:rPr>
              <a:t>Any questions?</a:t>
            </a:r>
            <a:endParaRPr sz="3600" b="1" dirty="0">
              <a:latin typeface="Comic Sans MS" panose="030F0702030302020204" pitchFamily="66" charset="0"/>
            </a:endParaRPr>
          </a:p>
          <a:p>
            <a:pPr marL="0" lvl="0" indent="0" algn="l" rtl="0">
              <a:spcBef>
                <a:spcPts val="600"/>
              </a:spcBef>
              <a:spcAft>
                <a:spcPts val="0"/>
              </a:spcAft>
              <a:buClr>
                <a:schemeClr val="dk1"/>
              </a:buClr>
              <a:buSzPts val="1100"/>
              <a:buFont typeface="Arial"/>
              <a:buNone/>
            </a:pPr>
            <a:r>
              <a:rPr lang="en-GB">
                <a:latin typeface="Comic Sans MS" panose="030F0702030302020204" pitchFamily="66" charset="0"/>
              </a:rPr>
              <a:t>Contact Woodpeckers </a:t>
            </a:r>
            <a:r>
              <a:rPr lang="en-GB" dirty="0">
                <a:latin typeface="Comic Sans MS" panose="030F0702030302020204" pitchFamily="66" charset="0"/>
              </a:rPr>
              <a:t>on Class Dojo</a:t>
            </a:r>
            <a:endParaRPr dirty="0">
              <a:latin typeface="Comic Sans MS" panose="030F0702030302020204" pitchFamily="66" charset="0"/>
            </a:endParaRPr>
          </a:p>
        </p:txBody>
      </p:sp>
      <p:sp>
        <p:nvSpPr>
          <p:cNvPr id="899" name="Google Shape;899;p34"/>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32</a:t>
            </a:fld>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cSld>
  <p:clrMapOvr>
    <a:masterClrMapping/>
  </p:clrMapOvr>
  <p:transition advTm="1118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07"/>
        <p:cNvGrpSpPr/>
        <p:nvPr/>
      </p:nvGrpSpPr>
      <p:grpSpPr>
        <a:xfrm>
          <a:off x="0" y="0"/>
          <a:ext cx="0" cy="0"/>
          <a:chOff x="0" y="0"/>
          <a:chExt cx="0" cy="0"/>
        </a:xfrm>
      </p:grpSpPr>
      <p:sp>
        <p:nvSpPr>
          <p:cNvPr id="408" name="Google Shape;408;p21"/>
          <p:cNvSpPr txBox="1">
            <a:spLocks noGrp="1"/>
          </p:cNvSpPr>
          <p:nvPr>
            <p:ph type="title" idx="4294967295"/>
          </p:nvPr>
        </p:nvSpPr>
        <p:spPr>
          <a:xfrm>
            <a:off x="4708250" y="3251575"/>
            <a:ext cx="3265500" cy="1090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2400" b="0">
                <a:solidFill>
                  <a:srgbClr val="FFFFFF"/>
                </a:solidFill>
              </a:rPr>
              <a:t>Want big impact?</a:t>
            </a:r>
            <a:endParaRPr sz="2400" b="0">
              <a:solidFill>
                <a:srgbClr val="FFFFFF"/>
              </a:solidFill>
            </a:endParaRPr>
          </a:p>
          <a:p>
            <a:pPr marL="0" lvl="0" indent="0" algn="r" rtl="0">
              <a:spcBef>
                <a:spcPts val="0"/>
              </a:spcBef>
              <a:spcAft>
                <a:spcPts val="0"/>
              </a:spcAft>
              <a:buNone/>
            </a:pPr>
            <a:r>
              <a:rPr lang="en" sz="2400">
                <a:solidFill>
                  <a:srgbClr val="FFFFFF"/>
                </a:solidFill>
              </a:rPr>
              <a:t>Use big image.</a:t>
            </a:r>
            <a:endParaRPr sz="2400">
              <a:solidFill>
                <a:srgbClr val="FFFFFF"/>
              </a:solidFill>
            </a:endParaRPr>
          </a:p>
        </p:txBody>
      </p:sp>
      <p:grpSp>
        <p:nvGrpSpPr>
          <p:cNvPr id="409" name="Google Shape;409;p21"/>
          <p:cNvGrpSpPr/>
          <p:nvPr/>
        </p:nvGrpSpPr>
        <p:grpSpPr>
          <a:xfrm flipH="1">
            <a:off x="7494560" y="3754514"/>
            <a:ext cx="1649444" cy="1388992"/>
            <a:chOff x="2062875" y="1879850"/>
            <a:chExt cx="1394525" cy="1174325"/>
          </a:xfrm>
        </p:grpSpPr>
        <p:sp>
          <p:nvSpPr>
            <p:cNvPr id="410" name="Google Shape;410;p21"/>
            <p:cNvSpPr/>
            <p:nvPr/>
          </p:nvSpPr>
          <p:spPr>
            <a:xfrm>
              <a:off x="2098525" y="2337475"/>
              <a:ext cx="969350" cy="705875"/>
            </a:xfrm>
            <a:custGeom>
              <a:avLst/>
              <a:gdLst/>
              <a:ahLst/>
              <a:cxnLst/>
              <a:rect l="l" t="t" r="r" b="b"/>
              <a:pathLst>
                <a:path w="38774" h="28235" extrusionOk="0">
                  <a:moveTo>
                    <a:pt x="15505" y="1"/>
                  </a:moveTo>
                  <a:lnTo>
                    <a:pt x="12195" y="153"/>
                  </a:lnTo>
                  <a:lnTo>
                    <a:pt x="11559" y="204"/>
                  </a:lnTo>
                  <a:lnTo>
                    <a:pt x="10107" y="586"/>
                  </a:lnTo>
                  <a:lnTo>
                    <a:pt x="8529" y="1248"/>
                  </a:lnTo>
                  <a:lnTo>
                    <a:pt x="6950" y="2190"/>
                  </a:lnTo>
                  <a:lnTo>
                    <a:pt x="5474" y="3412"/>
                  </a:lnTo>
                  <a:lnTo>
                    <a:pt x="4201" y="4838"/>
                  </a:lnTo>
                  <a:lnTo>
                    <a:pt x="3463" y="6085"/>
                  </a:lnTo>
                  <a:lnTo>
                    <a:pt x="3081" y="6976"/>
                  </a:lnTo>
                  <a:lnTo>
                    <a:pt x="2826" y="7944"/>
                  </a:lnTo>
                  <a:lnTo>
                    <a:pt x="2699" y="8937"/>
                  </a:lnTo>
                  <a:lnTo>
                    <a:pt x="2699" y="9446"/>
                  </a:lnTo>
                  <a:lnTo>
                    <a:pt x="2724" y="10286"/>
                  </a:lnTo>
                  <a:lnTo>
                    <a:pt x="3055" y="11534"/>
                  </a:lnTo>
                  <a:lnTo>
                    <a:pt x="3463" y="12501"/>
                  </a:lnTo>
                  <a:lnTo>
                    <a:pt x="3666" y="13570"/>
                  </a:lnTo>
                  <a:lnTo>
                    <a:pt x="3590" y="14232"/>
                  </a:lnTo>
                  <a:lnTo>
                    <a:pt x="3412" y="15021"/>
                  </a:lnTo>
                  <a:lnTo>
                    <a:pt x="2826" y="16091"/>
                  </a:lnTo>
                  <a:lnTo>
                    <a:pt x="2088" y="16905"/>
                  </a:lnTo>
                  <a:lnTo>
                    <a:pt x="1273" y="17796"/>
                  </a:lnTo>
                  <a:lnTo>
                    <a:pt x="917" y="18407"/>
                  </a:lnTo>
                  <a:lnTo>
                    <a:pt x="637" y="18942"/>
                  </a:lnTo>
                  <a:lnTo>
                    <a:pt x="255" y="20062"/>
                  </a:lnTo>
                  <a:lnTo>
                    <a:pt x="26" y="21208"/>
                  </a:lnTo>
                  <a:lnTo>
                    <a:pt x="0" y="22379"/>
                  </a:lnTo>
                  <a:lnTo>
                    <a:pt x="178" y="23525"/>
                  </a:lnTo>
                  <a:lnTo>
                    <a:pt x="560" y="24619"/>
                  </a:lnTo>
                  <a:lnTo>
                    <a:pt x="1197" y="25587"/>
                  </a:lnTo>
                  <a:lnTo>
                    <a:pt x="2037" y="26427"/>
                  </a:lnTo>
                  <a:lnTo>
                    <a:pt x="2572" y="26783"/>
                  </a:lnTo>
                  <a:lnTo>
                    <a:pt x="2902" y="26962"/>
                  </a:lnTo>
                  <a:lnTo>
                    <a:pt x="4048" y="27292"/>
                  </a:lnTo>
                  <a:lnTo>
                    <a:pt x="6518" y="27674"/>
                  </a:lnTo>
                  <a:lnTo>
                    <a:pt x="11100" y="28056"/>
                  </a:lnTo>
                  <a:lnTo>
                    <a:pt x="16548" y="28234"/>
                  </a:lnTo>
                  <a:lnTo>
                    <a:pt x="22251" y="28234"/>
                  </a:lnTo>
                  <a:lnTo>
                    <a:pt x="27674" y="28056"/>
                  </a:lnTo>
                  <a:lnTo>
                    <a:pt x="32257" y="27674"/>
                  </a:lnTo>
                  <a:lnTo>
                    <a:pt x="34752" y="27292"/>
                  </a:lnTo>
                  <a:lnTo>
                    <a:pt x="35872" y="26962"/>
                  </a:lnTo>
                  <a:lnTo>
                    <a:pt x="36228" y="26783"/>
                  </a:lnTo>
                  <a:lnTo>
                    <a:pt x="36763" y="26427"/>
                  </a:lnTo>
                  <a:lnTo>
                    <a:pt x="37603" y="25587"/>
                  </a:lnTo>
                  <a:lnTo>
                    <a:pt x="38214" y="24619"/>
                  </a:lnTo>
                  <a:lnTo>
                    <a:pt x="38621" y="23525"/>
                  </a:lnTo>
                  <a:lnTo>
                    <a:pt x="38774" y="22379"/>
                  </a:lnTo>
                  <a:lnTo>
                    <a:pt x="38749" y="21208"/>
                  </a:lnTo>
                  <a:lnTo>
                    <a:pt x="38545" y="20062"/>
                  </a:lnTo>
                  <a:lnTo>
                    <a:pt x="38138" y="18942"/>
                  </a:lnTo>
                  <a:lnTo>
                    <a:pt x="37883" y="18407"/>
                  </a:lnTo>
                  <a:lnTo>
                    <a:pt x="37527" y="17796"/>
                  </a:lnTo>
                  <a:lnTo>
                    <a:pt x="36712" y="16905"/>
                  </a:lnTo>
                  <a:lnTo>
                    <a:pt x="35948" y="16091"/>
                  </a:lnTo>
                  <a:lnTo>
                    <a:pt x="35388" y="15021"/>
                  </a:lnTo>
                  <a:lnTo>
                    <a:pt x="35210" y="14232"/>
                  </a:lnTo>
                  <a:lnTo>
                    <a:pt x="35133" y="13570"/>
                  </a:lnTo>
                  <a:lnTo>
                    <a:pt x="35337" y="12501"/>
                  </a:lnTo>
                  <a:lnTo>
                    <a:pt x="35719" y="11534"/>
                  </a:lnTo>
                  <a:lnTo>
                    <a:pt x="36050" y="10286"/>
                  </a:lnTo>
                  <a:lnTo>
                    <a:pt x="36101" y="9446"/>
                  </a:lnTo>
                  <a:lnTo>
                    <a:pt x="36101" y="8937"/>
                  </a:lnTo>
                  <a:lnTo>
                    <a:pt x="35974" y="7944"/>
                  </a:lnTo>
                  <a:lnTo>
                    <a:pt x="35693" y="6976"/>
                  </a:lnTo>
                  <a:lnTo>
                    <a:pt x="35337" y="6085"/>
                  </a:lnTo>
                  <a:lnTo>
                    <a:pt x="34599" y="4838"/>
                  </a:lnTo>
                  <a:lnTo>
                    <a:pt x="33326" y="3412"/>
                  </a:lnTo>
                  <a:lnTo>
                    <a:pt x="31849" y="2190"/>
                  </a:lnTo>
                  <a:lnTo>
                    <a:pt x="30271" y="1248"/>
                  </a:lnTo>
                  <a:lnTo>
                    <a:pt x="28692" y="586"/>
                  </a:lnTo>
                  <a:lnTo>
                    <a:pt x="27241" y="204"/>
                  </a:lnTo>
                  <a:lnTo>
                    <a:pt x="26605" y="153"/>
                  </a:lnTo>
                  <a:lnTo>
                    <a:pt x="23295" y="1"/>
                  </a:lnTo>
                  <a:close/>
                </a:path>
              </a:pathLst>
            </a:custGeom>
            <a:solidFill>
              <a:srgbClr val="9E7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1"/>
            <p:cNvSpPr/>
            <p:nvPr/>
          </p:nvSpPr>
          <p:spPr>
            <a:xfrm>
              <a:off x="2177450" y="2352125"/>
              <a:ext cx="68125" cy="190950"/>
            </a:xfrm>
            <a:custGeom>
              <a:avLst/>
              <a:gdLst/>
              <a:ahLst/>
              <a:cxnLst/>
              <a:rect l="l" t="t" r="r" b="b"/>
              <a:pathLst>
                <a:path w="2725" h="7638" extrusionOk="0">
                  <a:moveTo>
                    <a:pt x="2724" y="0"/>
                  </a:moveTo>
                  <a:lnTo>
                    <a:pt x="2164" y="26"/>
                  </a:lnTo>
                  <a:lnTo>
                    <a:pt x="1197" y="433"/>
                  </a:lnTo>
                  <a:lnTo>
                    <a:pt x="458" y="1197"/>
                  </a:lnTo>
                  <a:lnTo>
                    <a:pt x="26" y="2164"/>
                  </a:lnTo>
                  <a:lnTo>
                    <a:pt x="0" y="2724"/>
                  </a:lnTo>
                  <a:lnTo>
                    <a:pt x="0" y="4914"/>
                  </a:lnTo>
                  <a:lnTo>
                    <a:pt x="26" y="5448"/>
                  </a:lnTo>
                  <a:lnTo>
                    <a:pt x="458" y="6441"/>
                  </a:lnTo>
                  <a:lnTo>
                    <a:pt x="1197" y="7180"/>
                  </a:lnTo>
                  <a:lnTo>
                    <a:pt x="2164" y="7587"/>
                  </a:lnTo>
                  <a:lnTo>
                    <a:pt x="2724" y="7638"/>
                  </a:lnTo>
                  <a:lnTo>
                    <a:pt x="2724"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1"/>
            <p:cNvSpPr/>
            <p:nvPr/>
          </p:nvSpPr>
          <p:spPr>
            <a:xfrm>
              <a:off x="2922100" y="2352125"/>
              <a:ext cx="68150" cy="190950"/>
            </a:xfrm>
            <a:custGeom>
              <a:avLst/>
              <a:gdLst/>
              <a:ahLst/>
              <a:cxnLst/>
              <a:rect l="l" t="t" r="r" b="b"/>
              <a:pathLst>
                <a:path w="2726" h="7638" extrusionOk="0">
                  <a:moveTo>
                    <a:pt x="1" y="0"/>
                  </a:moveTo>
                  <a:lnTo>
                    <a:pt x="1" y="7638"/>
                  </a:lnTo>
                  <a:lnTo>
                    <a:pt x="561" y="7587"/>
                  </a:lnTo>
                  <a:lnTo>
                    <a:pt x="1528" y="7180"/>
                  </a:lnTo>
                  <a:lnTo>
                    <a:pt x="2267" y="6441"/>
                  </a:lnTo>
                  <a:lnTo>
                    <a:pt x="2700" y="5448"/>
                  </a:lnTo>
                  <a:lnTo>
                    <a:pt x="2725" y="4914"/>
                  </a:lnTo>
                  <a:lnTo>
                    <a:pt x="2725" y="2724"/>
                  </a:lnTo>
                  <a:lnTo>
                    <a:pt x="2700" y="2164"/>
                  </a:lnTo>
                  <a:lnTo>
                    <a:pt x="2267" y="1197"/>
                  </a:lnTo>
                  <a:lnTo>
                    <a:pt x="1528" y="433"/>
                  </a:lnTo>
                  <a:lnTo>
                    <a:pt x="561" y="26"/>
                  </a:lnTo>
                  <a:lnTo>
                    <a:pt x="1"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a:off x="2479125" y="2740375"/>
              <a:ext cx="210050" cy="263525"/>
            </a:xfrm>
            <a:custGeom>
              <a:avLst/>
              <a:gdLst/>
              <a:ahLst/>
              <a:cxnLst/>
              <a:rect l="l" t="t" r="r" b="b"/>
              <a:pathLst>
                <a:path w="8402" h="10541" extrusionOk="0">
                  <a:moveTo>
                    <a:pt x="1" y="0"/>
                  </a:moveTo>
                  <a:lnTo>
                    <a:pt x="1" y="10540"/>
                  </a:lnTo>
                  <a:lnTo>
                    <a:pt x="8402" y="10540"/>
                  </a:lnTo>
                  <a:lnTo>
                    <a:pt x="8402"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1"/>
            <p:cNvSpPr/>
            <p:nvPr/>
          </p:nvSpPr>
          <p:spPr>
            <a:xfrm>
              <a:off x="2233450" y="1924400"/>
              <a:ext cx="700775" cy="875825"/>
            </a:xfrm>
            <a:custGeom>
              <a:avLst/>
              <a:gdLst/>
              <a:ahLst/>
              <a:cxnLst/>
              <a:rect l="l" t="t" r="r" b="b"/>
              <a:pathLst>
                <a:path w="28031" h="35033" extrusionOk="0">
                  <a:moveTo>
                    <a:pt x="14028" y="1"/>
                  </a:moveTo>
                  <a:lnTo>
                    <a:pt x="13290" y="26"/>
                  </a:lnTo>
                  <a:lnTo>
                    <a:pt x="11890" y="179"/>
                  </a:lnTo>
                  <a:lnTo>
                    <a:pt x="10515" y="459"/>
                  </a:lnTo>
                  <a:lnTo>
                    <a:pt x="9191" y="867"/>
                  </a:lnTo>
                  <a:lnTo>
                    <a:pt x="7944" y="1401"/>
                  </a:lnTo>
                  <a:lnTo>
                    <a:pt x="6747" y="2038"/>
                  </a:lnTo>
                  <a:lnTo>
                    <a:pt x="5627" y="2801"/>
                  </a:lnTo>
                  <a:lnTo>
                    <a:pt x="4583" y="3642"/>
                  </a:lnTo>
                  <a:lnTo>
                    <a:pt x="3641" y="4609"/>
                  </a:lnTo>
                  <a:lnTo>
                    <a:pt x="2775" y="5653"/>
                  </a:lnTo>
                  <a:lnTo>
                    <a:pt x="2012" y="6773"/>
                  </a:lnTo>
                  <a:lnTo>
                    <a:pt x="1375" y="7944"/>
                  </a:lnTo>
                  <a:lnTo>
                    <a:pt x="841" y="9217"/>
                  </a:lnTo>
                  <a:lnTo>
                    <a:pt x="433" y="10541"/>
                  </a:lnTo>
                  <a:lnTo>
                    <a:pt x="153" y="11890"/>
                  </a:lnTo>
                  <a:lnTo>
                    <a:pt x="0" y="13316"/>
                  </a:lnTo>
                  <a:lnTo>
                    <a:pt x="0" y="14029"/>
                  </a:lnTo>
                  <a:lnTo>
                    <a:pt x="0" y="21004"/>
                  </a:lnTo>
                  <a:lnTo>
                    <a:pt x="0" y="21743"/>
                  </a:lnTo>
                  <a:lnTo>
                    <a:pt x="153" y="23143"/>
                  </a:lnTo>
                  <a:lnTo>
                    <a:pt x="433" y="24518"/>
                  </a:lnTo>
                  <a:lnTo>
                    <a:pt x="841" y="25842"/>
                  </a:lnTo>
                  <a:lnTo>
                    <a:pt x="1375" y="27089"/>
                  </a:lnTo>
                  <a:lnTo>
                    <a:pt x="2012" y="28286"/>
                  </a:lnTo>
                  <a:lnTo>
                    <a:pt x="2775" y="29406"/>
                  </a:lnTo>
                  <a:lnTo>
                    <a:pt x="3641" y="30450"/>
                  </a:lnTo>
                  <a:lnTo>
                    <a:pt x="4583" y="31392"/>
                  </a:lnTo>
                  <a:lnTo>
                    <a:pt x="5627" y="32257"/>
                  </a:lnTo>
                  <a:lnTo>
                    <a:pt x="6747" y="33021"/>
                  </a:lnTo>
                  <a:lnTo>
                    <a:pt x="7944" y="33657"/>
                  </a:lnTo>
                  <a:lnTo>
                    <a:pt x="9191" y="34192"/>
                  </a:lnTo>
                  <a:lnTo>
                    <a:pt x="10515" y="34599"/>
                  </a:lnTo>
                  <a:lnTo>
                    <a:pt x="11890" y="34879"/>
                  </a:lnTo>
                  <a:lnTo>
                    <a:pt x="13290" y="35032"/>
                  </a:lnTo>
                  <a:lnTo>
                    <a:pt x="14741" y="35032"/>
                  </a:lnTo>
                  <a:lnTo>
                    <a:pt x="16167" y="34879"/>
                  </a:lnTo>
                  <a:lnTo>
                    <a:pt x="17516" y="34599"/>
                  </a:lnTo>
                  <a:lnTo>
                    <a:pt x="18840" y="34192"/>
                  </a:lnTo>
                  <a:lnTo>
                    <a:pt x="20087" y="33657"/>
                  </a:lnTo>
                  <a:lnTo>
                    <a:pt x="21284" y="33021"/>
                  </a:lnTo>
                  <a:lnTo>
                    <a:pt x="22404" y="32257"/>
                  </a:lnTo>
                  <a:lnTo>
                    <a:pt x="23448" y="31392"/>
                  </a:lnTo>
                  <a:lnTo>
                    <a:pt x="24390" y="30450"/>
                  </a:lnTo>
                  <a:lnTo>
                    <a:pt x="25256" y="29406"/>
                  </a:lnTo>
                  <a:lnTo>
                    <a:pt x="26019" y="28286"/>
                  </a:lnTo>
                  <a:lnTo>
                    <a:pt x="26656" y="27089"/>
                  </a:lnTo>
                  <a:lnTo>
                    <a:pt x="27191" y="25842"/>
                  </a:lnTo>
                  <a:lnTo>
                    <a:pt x="27598" y="24518"/>
                  </a:lnTo>
                  <a:lnTo>
                    <a:pt x="27878" y="23143"/>
                  </a:lnTo>
                  <a:lnTo>
                    <a:pt x="28031" y="21743"/>
                  </a:lnTo>
                  <a:lnTo>
                    <a:pt x="28031" y="21004"/>
                  </a:lnTo>
                  <a:lnTo>
                    <a:pt x="28031" y="14029"/>
                  </a:lnTo>
                  <a:lnTo>
                    <a:pt x="28031" y="13316"/>
                  </a:lnTo>
                  <a:lnTo>
                    <a:pt x="27878" y="11890"/>
                  </a:lnTo>
                  <a:lnTo>
                    <a:pt x="27598" y="10541"/>
                  </a:lnTo>
                  <a:lnTo>
                    <a:pt x="27191" y="9217"/>
                  </a:lnTo>
                  <a:lnTo>
                    <a:pt x="26656" y="7944"/>
                  </a:lnTo>
                  <a:lnTo>
                    <a:pt x="26019" y="6773"/>
                  </a:lnTo>
                  <a:lnTo>
                    <a:pt x="25256" y="5653"/>
                  </a:lnTo>
                  <a:lnTo>
                    <a:pt x="24390" y="4609"/>
                  </a:lnTo>
                  <a:lnTo>
                    <a:pt x="23448" y="3642"/>
                  </a:lnTo>
                  <a:lnTo>
                    <a:pt x="22404" y="2801"/>
                  </a:lnTo>
                  <a:lnTo>
                    <a:pt x="21284" y="2038"/>
                  </a:lnTo>
                  <a:lnTo>
                    <a:pt x="20087" y="1401"/>
                  </a:lnTo>
                  <a:lnTo>
                    <a:pt x="18840" y="867"/>
                  </a:lnTo>
                  <a:lnTo>
                    <a:pt x="17516" y="459"/>
                  </a:lnTo>
                  <a:lnTo>
                    <a:pt x="16167" y="179"/>
                  </a:lnTo>
                  <a:lnTo>
                    <a:pt x="14741" y="26"/>
                  </a:lnTo>
                  <a:lnTo>
                    <a:pt x="14028"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a:off x="2358200" y="2418300"/>
              <a:ext cx="91050" cy="91050"/>
            </a:xfrm>
            <a:custGeom>
              <a:avLst/>
              <a:gdLst/>
              <a:ahLst/>
              <a:cxnLst/>
              <a:rect l="l" t="t" r="r" b="b"/>
              <a:pathLst>
                <a:path w="3642" h="3642" extrusionOk="0">
                  <a:moveTo>
                    <a:pt x="1808" y="1"/>
                  </a:moveTo>
                  <a:lnTo>
                    <a:pt x="1452" y="26"/>
                  </a:lnTo>
                  <a:lnTo>
                    <a:pt x="790" y="306"/>
                  </a:lnTo>
                  <a:lnTo>
                    <a:pt x="306" y="790"/>
                  </a:lnTo>
                  <a:lnTo>
                    <a:pt x="26" y="1452"/>
                  </a:lnTo>
                  <a:lnTo>
                    <a:pt x="0" y="1809"/>
                  </a:lnTo>
                  <a:lnTo>
                    <a:pt x="26" y="2190"/>
                  </a:lnTo>
                  <a:lnTo>
                    <a:pt x="306" y="2827"/>
                  </a:lnTo>
                  <a:lnTo>
                    <a:pt x="790" y="3336"/>
                  </a:lnTo>
                  <a:lnTo>
                    <a:pt x="1452" y="3616"/>
                  </a:lnTo>
                  <a:lnTo>
                    <a:pt x="1808" y="3642"/>
                  </a:lnTo>
                  <a:lnTo>
                    <a:pt x="2190" y="3616"/>
                  </a:lnTo>
                  <a:lnTo>
                    <a:pt x="2826" y="3336"/>
                  </a:lnTo>
                  <a:lnTo>
                    <a:pt x="3336" y="2827"/>
                  </a:lnTo>
                  <a:lnTo>
                    <a:pt x="3616" y="2190"/>
                  </a:lnTo>
                  <a:lnTo>
                    <a:pt x="3641" y="1809"/>
                  </a:lnTo>
                  <a:lnTo>
                    <a:pt x="3616" y="1452"/>
                  </a:lnTo>
                  <a:lnTo>
                    <a:pt x="3336" y="790"/>
                  </a:lnTo>
                  <a:lnTo>
                    <a:pt x="2826" y="306"/>
                  </a:lnTo>
                  <a:lnTo>
                    <a:pt x="2190" y="26"/>
                  </a:lnTo>
                  <a:lnTo>
                    <a:pt x="1808"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a:off x="2718450" y="2418300"/>
              <a:ext cx="91025" cy="91050"/>
            </a:xfrm>
            <a:custGeom>
              <a:avLst/>
              <a:gdLst/>
              <a:ahLst/>
              <a:cxnLst/>
              <a:rect l="l" t="t" r="r" b="b"/>
              <a:pathLst>
                <a:path w="3641" h="3642" extrusionOk="0">
                  <a:moveTo>
                    <a:pt x="1833" y="1"/>
                  </a:moveTo>
                  <a:lnTo>
                    <a:pt x="1451" y="26"/>
                  </a:lnTo>
                  <a:lnTo>
                    <a:pt x="815" y="306"/>
                  </a:lnTo>
                  <a:lnTo>
                    <a:pt x="306" y="790"/>
                  </a:lnTo>
                  <a:lnTo>
                    <a:pt x="26" y="1452"/>
                  </a:lnTo>
                  <a:lnTo>
                    <a:pt x="0" y="1809"/>
                  </a:lnTo>
                  <a:lnTo>
                    <a:pt x="26" y="2190"/>
                  </a:lnTo>
                  <a:lnTo>
                    <a:pt x="306" y="2827"/>
                  </a:lnTo>
                  <a:lnTo>
                    <a:pt x="815" y="3336"/>
                  </a:lnTo>
                  <a:lnTo>
                    <a:pt x="1451" y="3616"/>
                  </a:lnTo>
                  <a:lnTo>
                    <a:pt x="1833" y="3642"/>
                  </a:lnTo>
                  <a:lnTo>
                    <a:pt x="2190" y="3616"/>
                  </a:lnTo>
                  <a:lnTo>
                    <a:pt x="2851" y="3336"/>
                  </a:lnTo>
                  <a:lnTo>
                    <a:pt x="3335" y="2827"/>
                  </a:lnTo>
                  <a:lnTo>
                    <a:pt x="3615" y="2190"/>
                  </a:lnTo>
                  <a:lnTo>
                    <a:pt x="3641" y="1809"/>
                  </a:lnTo>
                  <a:lnTo>
                    <a:pt x="3615" y="1452"/>
                  </a:lnTo>
                  <a:lnTo>
                    <a:pt x="3335" y="790"/>
                  </a:lnTo>
                  <a:lnTo>
                    <a:pt x="2851" y="306"/>
                  </a:lnTo>
                  <a:lnTo>
                    <a:pt x="2190" y="26"/>
                  </a:lnTo>
                  <a:lnTo>
                    <a:pt x="1833"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1"/>
            <p:cNvSpPr/>
            <p:nvPr/>
          </p:nvSpPr>
          <p:spPr>
            <a:xfrm>
              <a:off x="2062875" y="2844100"/>
              <a:ext cx="1041925" cy="210075"/>
            </a:xfrm>
            <a:custGeom>
              <a:avLst/>
              <a:gdLst/>
              <a:ahLst/>
              <a:cxnLst/>
              <a:rect l="l" t="t" r="r" b="b"/>
              <a:pathLst>
                <a:path w="41677" h="8403" extrusionOk="0">
                  <a:moveTo>
                    <a:pt x="16625" y="1"/>
                  </a:moveTo>
                  <a:lnTo>
                    <a:pt x="12297" y="154"/>
                  </a:lnTo>
                  <a:lnTo>
                    <a:pt x="11177" y="179"/>
                  </a:lnTo>
                  <a:lnTo>
                    <a:pt x="9115" y="485"/>
                  </a:lnTo>
                  <a:lnTo>
                    <a:pt x="7307" y="1070"/>
                  </a:lnTo>
                  <a:lnTo>
                    <a:pt x="5678" y="1910"/>
                  </a:lnTo>
                  <a:lnTo>
                    <a:pt x="4227" y="3005"/>
                  </a:lnTo>
                  <a:lnTo>
                    <a:pt x="2903" y="4303"/>
                  </a:lnTo>
                  <a:lnTo>
                    <a:pt x="1681" y="5805"/>
                  </a:lnTo>
                  <a:lnTo>
                    <a:pt x="535" y="7486"/>
                  </a:lnTo>
                  <a:lnTo>
                    <a:pt x="0" y="8402"/>
                  </a:lnTo>
                  <a:lnTo>
                    <a:pt x="41677" y="8402"/>
                  </a:lnTo>
                  <a:lnTo>
                    <a:pt x="41142" y="7486"/>
                  </a:lnTo>
                  <a:lnTo>
                    <a:pt x="39996" y="5805"/>
                  </a:lnTo>
                  <a:lnTo>
                    <a:pt x="38774" y="4303"/>
                  </a:lnTo>
                  <a:lnTo>
                    <a:pt x="37450" y="3005"/>
                  </a:lnTo>
                  <a:lnTo>
                    <a:pt x="35999" y="1910"/>
                  </a:lnTo>
                  <a:lnTo>
                    <a:pt x="34370" y="1070"/>
                  </a:lnTo>
                  <a:lnTo>
                    <a:pt x="32562" y="485"/>
                  </a:lnTo>
                  <a:lnTo>
                    <a:pt x="30500" y="179"/>
                  </a:lnTo>
                  <a:lnTo>
                    <a:pt x="29380" y="154"/>
                  </a:lnTo>
                  <a:lnTo>
                    <a:pt x="25052" y="1"/>
                  </a:lnTo>
                  <a:lnTo>
                    <a:pt x="25027" y="434"/>
                  </a:lnTo>
                  <a:lnTo>
                    <a:pt x="24874" y="1248"/>
                  </a:lnTo>
                  <a:lnTo>
                    <a:pt x="24543" y="2012"/>
                  </a:lnTo>
                  <a:lnTo>
                    <a:pt x="24085" y="2674"/>
                  </a:lnTo>
                  <a:lnTo>
                    <a:pt x="23524" y="3260"/>
                  </a:lnTo>
                  <a:lnTo>
                    <a:pt x="22863" y="3718"/>
                  </a:lnTo>
                  <a:lnTo>
                    <a:pt x="22099" y="4023"/>
                  </a:lnTo>
                  <a:lnTo>
                    <a:pt x="21284" y="4202"/>
                  </a:lnTo>
                  <a:lnTo>
                    <a:pt x="20418" y="4202"/>
                  </a:lnTo>
                  <a:lnTo>
                    <a:pt x="19578" y="4023"/>
                  </a:lnTo>
                  <a:lnTo>
                    <a:pt x="18840" y="3718"/>
                  </a:lnTo>
                  <a:lnTo>
                    <a:pt x="18153" y="3260"/>
                  </a:lnTo>
                  <a:lnTo>
                    <a:pt x="17593" y="2674"/>
                  </a:lnTo>
                  <a:lnTo>
                    <a:pt x="17134" y="2012"/>
                  </a:lnTo>
                  <a:lnTo>
                    <a:pt x="16803" y="1248"/>
                  </a:lnTo>
                  <a:lnTo>
                    <a:pt x="16651" y="434"/>
                  </a:lnTo>
                  <a:lnTo>
                    <a:pt x="16625" y="1"/>
                  </a:lnTo>
                  <a:close/>
                </a:path>
              </a:pathLst>
            </a:custGeom>
            <a:solidFill>
              <a:srgbClr val="5C2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a:off x="2439675" y="2844100"/>
              <a:ext cx="288325" cy="149600"/>
            </a:xfrm>
            <a:custGeom>
              <a:avLst/>
              <a:gdLst/>
              <a:ahLst/>
              <a:cxnLst/>
              <a:rect l="l" t="t" r="r" b="b"/>
              <a:pathLst>
                <a:path w="11533" h="5984" extrusionOk="0">
                  <a:moveTo>
                    <a:pt x="1553" y="1"/>
                  </a:moveTo>
                  <a:lnTo>
                    <a:pt x="0" y="52"/>
                  </a:lnTo>
                  <a:lnTo>
                    <a:pt x="0" y="128"/>
                  </a:lnTo>
                  <a:lnTo>
                    <a:pt x="0" y="205"/>
                  </a:lnTo>
                  <a:lnTo>
                    <a:pt x="0" y="790"/>
                  </a:lnTo>
                  <a:lnTo>
                    <a:pt x="255" y="1910"/>
                  </a:lnTo>
                  <a:lnTo>
                    <a:pt x="688" y="2954"/>
                  </a:lnTo>
                  <a:lnTo>
                    <a:pt x="1299" y="3871"/>
                  </a:lnTo>
                  <a:lnTo>
                    <a:pt x="2088" y="4660"/>
                  </a:lnTo>
                  <a:lnTo>
                    <a:pt x="3004" y="5296"/>
                  </a:lnTo>
                  <a:lnTo>
                    <a:pt x="4048" y="5729"/>
                  </a:lnTo>
                  <a:lnTo>
                    <a:pt x="5168" y="5958"/>
                  </a:lnTo>
                  <a:lnTo>
                    <a:pt x="5779" y="5984"/>
                  </a:lnTo>
                  <a:lnTo>
                    <a:pt x="6365" y="5958"/>
                  </a:lnTo>
                  <a:lnTo>
                    <a:pt x="7485" y="5729"/>
                  </a:lnTo>
                  <a:lnTo>
                    <a:pt x="8529" y="5296"/>
                  </a:lnTo>
                  <a:lnTo>
                    <a:pt x="9445" y="4660"/>
                  </a:lnTo>
                  <a:lnTo>
                    <a:pt x="10235" y="3871"/>
                  </a:lnTo>
                  <a:lnTo>
                    <a:pt x="10846" y="2954"/>
                  </a:lnTo>
                  <a:lnTo>
                    <a:pt x="11304" y="1910"/>
                  </a:lnTo>
                  <a:lnTo>
                    <a:pt x="11533" y="790"/>
                  </a:lnTo>
                  <a:lnTo>
                    <a:pt x="11533" y="205"/>
                  </a:lnTo>
                  <a:lnTo>
                    <a:pt x="11533" y="128"/>
                  </a:lnTo>
                  <a:lnTo>
                    <a:pt x="11533" y="52"/>
                  </a:lnTo>
                  <a:lnTo>
                    <a:pt x="9980" y="1"/>
                  </a:lnTo>
                  <a:lnTo>
                    <a:pt x="9955" y="434"/>
                  </a:lnTo>
                  <a:lnTo>
                    <a:pt x="9802" y="1248"/>
                  </a:lnTo>
                  <a:lnTo>
                    <a:pt x="9471" y="2012"/>
                  </a:lnTo>
                  <a:lnTo>
                    <a:pt x="9013" y="2674"/>
                  </a:lnTo>
                  <a:lnTo>
                    <a:pt x="8452" y="3260"/>
                  </a:lnTo>
                  <a:lnTo>
                    <a:pt x="7791" y="3718"/>
                  </a:lnTo>
                  <a:lnTo>
                    <a:pt x="7027" y="4023"/>
                  </a:lnTo>
                  <a:lnTo>
                    <a:pt x="6212" y="4202"/>
                  </a:lnTo>
                  <a:lnTo>
                    <a:pt x="5346" y="4202"/>
                  </a:lnTo>
                  <a:lnTo>
                    <a:pt x="4506" y="4023"/>
                  </a:lnTo>
                  <a:lnTo>
                    <a:pt x="3768" y="3718"/>
                  </a:lnTo>
                  <a:lnTo>
                    <a:pt x="3081" y="3260"/>
                  </a:lnTo>
                  <a:lnTo>
                    <a:pt x="2521" y="2674"/>
                  </a:lnTo>
                  <a:lnTo>
                    <a:pt x="2062" y="2012"/>
                  </a:lnTo>
                  <a:lnTo>
                    <a:pt x="1731" y="1248"/>
                  </a:lnTo>
                  <a:lnTo>
                    <a:pt x="1579" y="434"/>
                  </a:lnTo>
                  <a:lnTo>
                    <a:pt x="1553" y="1"/>
                  </a:lnTo>
                  <a:close/>
                </a:path>
              </a:pathLst>
            </a:custGeom>
            <a:solidFill>
              <a:srgbClr val="993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2540875" y="2459675"/>
              <a:ext cx="82125" cy="119700"/>
            </a:xfrm>
            <a:custGeom>
              <a:avLst/>
              <a:gdLst/>
              <a:ahLst/>
              <a:cxnLst/>
              <a:rect l="l" t="t" r="r" b="b"/>
              <a:pathLst>
                <a:path w="3285" h="4788" extrusionOk="0">
                  <a:moveTo>
                    <a:pt x="1553" y="1"/>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1"/>
                  </a:lnTo>
                  <a:close/>
                </a:path>
              </a:pathLst>
            </a:custGeom>
            <a:solidFill>
              <a:srgbClr val="FDE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a:off x="2540875" y="2568525"/>
              <a:ext cx="82125" cy="38200"/>
            </a:xfrm>
            <a:custGeom>
              <a:avLst/>
              <a:gdLst/>
              <a:ahLst/>
              <a:cxnLst/>
              <a:rect l="l" t="t" r="r" b="b"/>
              <a:pathLst>
                <a:path w="3285" h="1528" extrusionOk="0">
                  <a:moveTo>
                    <a:pt x="0" y="0"/>
                  </a:moveTo>
                  <a:lnTo>
                    <a:pt x="0" y="306"/>
                  </a:lnTo>
                  <a:lnTo>
                    <a:pt x="280" y="840"/>
                  </a:lnTo>
                  <a:lnTo>
                    <a:pt x="764" y="1273"/>
                  </a:lnTo>
                  <a:lnTo>
                    <a:pt x="1298" y="1502"/>
                  </a:lnTo>
                  <a:lnTo>
                    <a:pt x="1528" y="1528"/>
                  </a:lnTo>
                  <a:lnTo>
                    <a:pt x="1782" y="1528"/>
                  </a:lnTo>
                  <a:lnTo>
                    <a:pt x="2011" y="1502"/>
                  </a:lnTo>
                  <a:lnTo>
                    <a:pt x="2521" y="1273"/>
                  </a:lnTo>
                  <a:lnTo>
                    <a:pt x="3004" y="840"/>
                  </a:lnTo>
                  <a:lnTo>
                    <a:pt x="3284" y="306"/>
                  </a:lnTo>
                  <a:lnTo>
                    <a:pt x="3284" y="0"/>
                  </a:lnTo>
                  <a:lnTo>
                    <a:pt x="2902" y="204"/>
                  </a:lnTo>
                  <a:lnTo>
                    <a:pt x="2062" y="433"/>
                  </a:lnTo>
                  <a:lnTo>
                    <a:pt x="1222" y="433"/>
                  </a:lnTo>
                  <a:lnTo>
                    <a:pt x="407" y="204"/>
                  </a:lnTo>
                  <a:lnTo>
                    <a:pt x="0"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p:nvPr/>
          </p:nvSpPr>
          <p:spPr>
            <a:xfrm>
              <a:off x="2377300" y="2434225"/>
              <a:ext cx="26100" cy="26750"/>
            </a:xfrm>
            <a:custGeom>
              <a:avLst/>
              <a:gdLst/>
              <a:ahLst/>
              <a:cxnLst/>
              <a:rect l="l" t="t" r="r" b="b"/>
              <a:pathLst>
                <a:path w="1044" h="1070" extrusionOk="0">
                  <a:moveTo>
                    <a:pt x="509" y="0"/>
                  </a:moveTo>
                  <a:lnTo>
                    <a:pt x="306" y="26"/>
                  </a:lnTo>
                  <a:lnTo>
                    <a:pt x="26" y="306"/>
                  </a:lnTo>
                  <a:lnTo>
                    <a:pt x="0" y="535"/>
                  </a:lnTo>
                  <a:lnTo>
                    <a:pt x="26" y="739"/>
                  </a:lnTo>
                  <a:lnTo>
                    <a:pt x="306" y="1019"/>
                  </a:lnTo>
                  <a:lnTo>
                    <a:pt x="509" y="1070"/>
                  </a:lnTo>
                  <a:lnTo>
                    <a:pt x="738" y="1019"/>
                  </a:lnTo>
                  <a:lnTo>
                    <a:pt x="1019" y="739"/>
                  </a:lnTo>
                  <a:lnTo>
                    <a:pt x="1044" y="535"/>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1"/>
            <p:cNvSpPr/>
            <p:nvPr/>
          </p:nvSpPr>
          <p:spPr>
            <a:xfrm>
              <a:off x="2737525" y="2434225"/>
              <a:ext cx="26775" cy="26750"/>
            </a:xfrm>
            <a:custGeom>
              <a:avLst/>
              <a:gdLst/>
              <a:ahLst/>
              <a:cxnLst/>
              <a:rect l="l" t="t" r="r" b="b"/>
              <a:pathLst>
                <a:path w="1071" h="1070" extrusionOk="0">
                  <a:moveTo>
                    <a:pt x="535" y="0"/>
                  </a:moveTo>
                  <a:lnTo>
                    <a:pt x="332" y="26"/>
                  </a:lnTo>
                  <a:lnTo>
                    <a:pt x="26" y="306"/>
                  </a:lnTo>
                  <a:lnTo>
                    <a:pt x="1" y="535"/>
                  </a:lnTo>
                  <a:lnTo>
                    <a:pt x="26" y="739"/>
                  </a:lnTo>
                  <a:lnTo>
                    <a:pt x="332" y="1019"/>
                  </a:lnTo>
                  <a:lnTo>
                    <a:pt x="535" y="1070"/>
                  </a:lnTo>
                  <a:lnTo>
                    <a:pt x="739" y="1019"/>
                  </a:lnTo>
                  <a:lnTo>
                    <a:pt x="1045" y="739"/>
                  </a:lnTo>
                  <a:lnTo>
                    <a:pt x="1070" y="535"/>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2330825" y="2522700"/>
              <a:ext cx="145775" cy="68750"/>
            </a:xfrm>
            <a:custGeom>
              <a:avLst/>
              <a:gdLst/>
              <a:ahLst/>
              <a:cxnLst/>
              <a:rect l="l" t="t" r="r" b="b"/>
              <a:pathLst>
                <a:path w="5831" h="2750" extrusionOk="0">
                  <a:moveTo>
                    <a:pt x="1350" y="0"/>
                  </a:moveTo>
                  <a:lnTo>
                    <a:pt x="1095" y="26"/>
                  </a:lnTo>
                  <a:lnTo>
                    <a:pt x="586" y="229"/>
                  </a:lnTo>
                  <a:lnTo>
                    <a:pt x="230" y="586"/>
                  </a:lnTo>
                  <a:lnTo>
                    <a:pt x="1" y="1095"/>
                  </a:lnTo>
                  <a:lnTo>
                    <a:pt x="1" y="1375"/>
                  </a:lnTo>
                  <a:lnTo>
                    <a:pt x="1" y="1655"/>
                  </a:lnTo>
                  <a:lnTo>
                    <a:pt x="230" y="2139"/>
                  </a:lnTo>
                  <a:lnTo>
                    <a:pt x="586" y="2521"/>
                  </a:lnTo>
                  <a:lnTo>
                    <a:pt x="1095" y="2724"/>
                  </a:lnTo>
                  <a:lnTo>
                    <a:pt x="1350" y="2750"/>
                  </a:lnTo>
                  <a:lnTo>
                    <a:pt x="4456" y="2750"/>
                  </a:lnTo>
                  <a:lnTo>
                    <a:pt x="4736" y="2724"/>
                  </a:lnTo>
                  <a:lnTo>
                    <a:pt x="5220" y="2521"/>
                  </a:lnTo>
                  <a:lnTo>
                    <a:pt x="5602" y="2139"/>
                  </a:lnTo>
                  <a:lnTo>
                    <a:pt x="5805" y="1655"/>
                  </a:lnTo>
                  <a:lnTo>
                    <a:pt x="5831" y="1375"/>
                  </a:lnTo>
                  <a:lnTo>
                    <a:pt x="5805" y="1095"/>
                  </a:lnTo>
                  <a:lnTo>
                    <a:pt x="5602" y="586"/>
                  </a:lnTo>
                  <a:lnTo>
                    <a:pt x="5220" y="229"/>
                  </a:lnTo>
                  <a:lnTo>
                    <a:pt x="4736" y="26"/>
                  </a:lnTo>
                  <a:lnTo>
                    <a:pt x="4456"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2691075" y="2522700"/>
              <a:ext cx="146400" cy="68750"/>
            </a:xfrm>
            <a:custGeom>
              <a:avLst/>
              <a:gdLst/>
              <a:ahLst/>
              <a:cxnLst/>
              <a:rect l="l" t="t" r="r" b="b"/>
              <a:pathLst>
                <a:path w="5856" h="2750" extrusionOk="0">
                  <a:moveTo>
                    <a:pt x="1375" y="0"/>
                  </a:moveTo>
                  <a:lnTo>
                    <a:pt x="1095" y="26"/>
                  </a:lnTo>
                  <a:lnTo>
                    <a:pt x="611" y="229"/>
                  </a:lnTo>
                  <a:lnTo>
                    <a:pt x="229" y="586"/>
                  </a:lnTo>
                  <a:lnTo>
                    <a:pt x="26" y="1095"/>
                  </a:lnTo>
                  <a:lnTo>
                    <a:pt x="0" y="1375"/>
                  </a:lnTo>
                  <a:lnTo>
                    <a:pt x="26" y="1655"/>
                  </a:lnTo>
                  <a:lnTo>
                    <a:pt x="229" y="2139"/>
                  </a:lnTo>
                  <a:lnTo>
                    <a:pt x="611" y="2521"/>
                  </a:lnTo>
                  <a:lnTo>
                    <a:pt x="1095" y="2724"/>
                  </a:lnTo>
                  <a:lnTo>
                    <a:pt x="1375" y="2750"/>
                  </a:lnTo>
                  <a:lnTo>
                    <a:pt x="4481" y="2750"/>
                  </a:lnTo>
                  <a:lnTo>
                    <a:pt x="4761" y="2724"/>
                  </a:lnTo>
                  <a:lnTo>
                    <a:pt x="5245" y="2521"/>
                  </a:lnTo>
                  <a:lnTo>
                    <a:pt x="5627" y="2139"/>
                  </a:lnTo>
                  <a:lnTo>
                    <a:pt x="5830" y="1655"/>
                  </a:lnTo>
                  <a:lnTo>
                    <a:pt x="5856" y="1375"/>
                  </a:lnTo>
                  <a:lnTo>
                    <a:pt x="5830" y="1095"/>
                  </a:lnTo>
                  <a:lnTo>
                    <a:pt x="5627" y="586"/>
                  </a:lnTo>
                  <a:lnTo>
                    <a:pt x="5245" y="229"/>
                  </a:lnTo>
                  <a:lnTo>
                    <a:pt x="4761" y="26"/>
                  </a:lnTo>
                  <a:lnTo>
                    <a:pt x="4481"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p:nvPr/>
          </p:nvSpPr>
          <p:spPr>
            <a:xfrm>
              <a:off x="2188250" y="1879850"/>
              <a:ext cx="791175" cy="525750"/>
            </a:xfrm>
            <a:custGeom>
              <a:avLst/>
              <a:gdLst/>
              <a:ahLst/>
              <a:cxnLst/>
              <a:rect l="l" t="t" r="r" b="b"/>
              <a:pathLst>
                <a:path w="31647" h="21030" extrusionOk="0">
                  <a:moveTo>
                    <a:pt x="15022" y="1"/>
                  </a:moveTo>
                  <a:lnTo>
                    <a:pt x="13418" y="154"/>
                  </a:lnTo>
                  <a:lnTo>
                    <a:pt x="11865" y="485"/>
                  </a:lnTo>
                  <a:lnTo>
                    <a:pt x="10388" y="943"/>
                  </a:lnTo>
                  <a:lnTo>
                    <a:pt x="8962" y="1554"/>
                  </a:lnTo>
                  <a:lnTo>
                    <a:pt x="7613" y="2267"/>
                  </a:lnTo>
                  <a:lnTo>
                    <a:pt x="6366" y="3132"/>
                  </a:lnTo>
                  <a:lnTo>
                    <a:pt x="5194" y="4100"/>
                  </a:lnTo>
                  <a:lnTo>
                    <a:pt x="4100" y="5169"/>
                  </a:lnTo>
                  <a:lnTo>
                    <a:pt x="3132" y="6340"/>
                  </a:lnTo>
                  <a:lnTo>
                    <a:pt x="2292" y="7613"/>
                  </a:lnTo>
                  <a:lnTo>
                    <a:pt x="1554" y="8962"/>
                  </a:lnTo>
                  <a:lnTo>
                    <a:pt x="943" y="10388"/>
                  </a:lnTo>
                  <a:lnTo>
                    <a:pt x="485" y="11865"/>
                  </a:lnTo>
                  <a:lnTo>
                    <a:pt x="179" y="13418"/>
                  </a:lnTo>
                  <a:lnTo>
                    <a:pt x="1" y="14996"/>
                  </a:lnTo>
                  <a:lnTo>
                    <a:pt x="1" y="15811"/>
                  </a:lnTo>
                  <a:lnTo>
                    <a:pt x="1" y="21030"/>
                  </a:lnTo>
                  <a:lnTo>
                    <a:pt x="1325" y="20622"/>
                  </a:lnTo>
                  <a:lnTo>
                    <a:pt x="3336" y="19630"/>
                  </a:lnTo>
                  <a:lnTo>
                    <a:pt x="4736" y="18484"/>
                  </a:lnTo>
                  <a:lnTo>
                    <a:pt x="5729" y="17262"/>
                  </a:lnTo>
                  <a:lnTo>
                    <a:pt x="6798" y="15327"/>
                  </a:lnTo>
                  <a:lnTo>
                    <a:pt x="7995" y="13418"/>
                  </a:lnTo>
                  <a:lnTo>
                    <a:pt x="9166" y="12221"/>
                  </a:lnTo>
                  <a:lnTo>
                    <a:pt x="9955" y="11661"/>
                  </a:lnTo>
                  <a:lnTo>
                    <a:pt x="9981" y="11814"/>
                  </a:lnTo>
                  <a:lnTo>
                    <a:pt x="10388" y="13061"/>
                  </a:lnTo>
                  <a:lnTo>
                    <a:pt x="11152" y="14436"/>
                  </a:lnTo>
                  <a:lnTo>
                    <a:pt x="11890" y="15378"/>
                  </a:lnTo>
                  <a:lnTo>
                    <a:pt x="12858" y="16269"/>
                  </a:lnTo>
                  <a:lnTo>
                    <a:pt x="14105" y="17007"/>
                  </a:lnTo>
                  <a:lnTo>
                    <a:pt x="14843" y="17287"/>
                  </a:lnTo>
                  <a:lnTo>
                    <a:pt x="15633" y="17542"/>
                  </a:lnTo>
                  <a:lnTo>
                    <a:pt x="17007" y="17746"/>
                  </a:lnTo>
                  <a:lnTo>
                    <a:pt x="18153" y="17669"/>
                  </a:lnTo>
                  <a:lnTo>
                    <a:pt x="19146" y="17466"/>
                  </a:lnTo>
                  <a:lnTo>
                    <a:pt x="20470" y="17033"/>
                  </a:lnTo>
                  <a:lnTo>
                    <a:pt x="21717" y="16753"/>
                  </a:lnTo>
                  <a:lnTo>
                    <a:pt x="22583" y="16804"/>
                  </a:lnTo>
                  <a:lnTo>
                    <a:pt x="23041" y="16956"/>
                  </a:lnTo>
                  <a:lnTo>
                    <a:pt x="23754" y="17236"/>
                  </a:lnTo>
                  <a:lnTo>
                    <a:pt x="24823" y="17822"/>
                  </a:lnTo>
                  <a:lnTo>
                    <a:pt x="25893" y="18688"/>
                  </a:lnTo>
                  <a:lnTo>
                    <a:pt x="26809" y="19477"/>
                  </a:lnTo>
                  <a:lnTo>
                    <a:pt x="27624" y="19935"/>
                  </a:lnTo>
                  <a:lnTo>
                    <a:pt x="28820" y="20317"/>
                  </a:lnTo>
                  <a:lnTo>
                    <a:pt x="30526" y="20572"/>
                  </a:lnTo>
                  <a:lnTo>
                    <a:pt x="31646" y="20648"/>
                  </a:lnTo>
                  <a:lnTo>
                    <a:pt x="31646" y="15811"/>
                  </a:lnTo>
                  <a:lnTo>
                    <a:pt x="31646" y="14996"/>
                  </a:lnTo>
                  <a:lnTo>
                    <a:pt x="31468" y="13418"/>
                  </a:lnTo>
                  <a:lnTo>
                    <a:pt x="31163" y="11865"/>
                  </a:lnTo>
                  <a:lnTo>
                    <a:pt x="30704" y="10388"/>
                  </a:lnTo>
                  <a:lnTo>
                    <a:pt x="30093" y="8962"/>
                  </a:lnTo>
                  <a:lnTo>
                    <a:pt x="29355" y="7613"/>
                  </a:lnTo>
                  <a:lnTo>
                    <a:pt x="28515" y="6340"/>
                  </a:lnTo>
                  <a:lnTo>
                    <a:pt x="27547" y="5169"/>
                  </a:lnTo>
                  <a:lnTo>
                    <a:pt x="26478" y="4100"/>
                  </a:lnTo>
                  <a:lnTo>
                    <a:pt x="25282" y="3132"/>
                  </a:lnTo>
                  <a:lnTo>
                    <a:pt x="24034" y="2267"/>
                  </a:lnTo>
                  <a:lnTo>
                    <a:pt x="22685" y="1554"/>
                  </a:lnTo>
                  <a:lnTo>
                    <a:pt x="21259" y="943"/>
                  </a:lnTo>
                  <a:lnTo>
                    <a:pt x="19782" y="485"/>
                  </a:lnTo>
                  <a:lnTo>
                    <a:pt x="18229" y="154"/>
                  </a:lnTo>
                  <a:lnTo>
                    <a:pt x="16651" y="1"/>
                  </a:lnTo>
                  <a:close/>
                </a:path>
              </a:pathLst>
            </a:custGeom>
            <a:solidFill>
              <a:srgbClr val="9E7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1"/>
            <p:cNvSpPr/>
            <p:nvPr/>
          </p:nvSpPr>
          <p:spPr>
            <a:xfrm>
              <a:off x="2348025" y="2341925"/>
              <a:ext cx="110750" cy="22300"/>
            </a:xfrm>
            <a:custGeom>
              <a:avLst/>
              <a:gdLst/>
              <a:ahLst/>
              <a:cxnLst/>
              <a:rect l="l" t="t" r="r" b="b"/>
              <a:pathLst>
                <a:path w="4430" h="892" fill="none" extrusionOk="0">
                  <a:moveTo>
                    <a:pt x="4430" y="892"/>
                  </a:moveTo>
                  <a:lnTo>
                    <a:pt x="4201" y="663"/>
                  </a:lnTo>
                  <a:lnTo>
                    <a:pt x="3666" y="332"/>
                  </a:lnTo>
                  <a:lnTo>
                    <a:pt x="2826" y="1"/>
                  </a:lnTo>
                  <a:lnTo>
                    <a:pt x="1629" y="1"/>
                  </a:lnTo>
                  <a:lnTo>
                    <a:pt x="764" y="332"/>
                  </a:lnTo>
                  <a:lnTo>
                    <a:pt x="255"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1"/>
            <p:cNvSpPr/>
            <p:nvPr/>
          </p:nvSpPr>
          <p:spPr>
            <a:xfrm>
              <a:off x="2708900" y="2341925"/>
              <a:ext cx="110775" cy="22300"/>
            </a:xfrm>
            <a:custGeom>
              <a:avLst/>
              <a:gdLst/>
              <a:ahLst/>
              <a:cxnLst/>
              <a:rect l="l" t="t" r="r" b="b"/>
              <a:pathLst>
                <a:path w="4431" h="892" fill="none" extrusionOk="0">
                  <a:moveTo>
                    <a:pt x="4430" y="892"/>
                  </a:moveTo>
                  <a:lnTo>
                    <a:pt x="4175" y="663"/>
                  </a:lnTo>
                  <a:lnTo>
                    <a:pt x="3666" y="332"/>
                  </a:lnTo>
                  <a:lnTo>
                    <a:pt x="2801" y="1"/>
                  </a:lnTo>
                  <a:lnTo>
                    <a:pt x="1604" y="1"/>
                  </a:lnTo>
                  <a:lnTo>
                    <a:pt x="764"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1"/>
            <p:cNvSpPr/>
            <p:nvPr/>
          </p:nvSpPr>
          <p:spPr>
            <a:xfrm>
              <a:off x="2521775" y="2657625"/>
              <a:ext cx="124125" cy="35675"/>
            </a:xfrm>
            <a:custGeom>
              <a:avLst/>
              <a:gdLst/>
              <a:ahLst/>
              <a:cxnLst/>
              <a:rect l="l" t="t" r="r" b="b"/>
              <a:pathLst>
                <a:path w="4965" h="1427" extrusionOk="0">
                  <a:moveTo>
                    <a:pt x="0" y="0"/>
                  </a:moveTo>
                  <a:lnTo>
                    <a:pt x="153" y="306"/>
                  </a:lnTo>
                  <a:lnTo>
                    <a:pt x="637" y="815"/>
                  </a:lnTo>
                  <a:lnTo>
                    <a:pt x="1273" y="1197"/>
                  </a:lnTo>
                  <a:lnTo>
                    <a:pt x="2062" y="1426"/>
                  </a:lnTo>
                  <a:lnTo>
                    <a:pt x="2903" y="1426"/>
                  </a:lnTo>
                  <a:lnTo>
                    <a:pt x="3692" y="1222"/>
                  </a:lnTo>
                  <a:lnTo>
                    <a:pt x="4328" y="841"/>
                  </a:lnTo>
                  <a:lnTo>
                    <a:pt x="4812" y="331"/>
                  </a:lnTo>
                  <a:lnTo>
                    <a:pt x="4965" y="26"/>
                  </a:lnTo>
                  <a:lnTo>
                    <a:pt x="0" y="0"/>
                  </a:lnTo>
                  <a:close/>
                </a:path>
              </a:pathLst>
            </a:custGeom>
            <a:solidFill>
              <a:srgbClr val="D56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1"/>
            <p:cNvSpPr/>
            <p:nvPr/>
          </p:nvSpPr>
          <p:spPr>
            <a:xfrm>
              <a:off x="3100950" y="2455225"/>
              <a:ext cx="356450" cy="586225"/>
            </a:xfrm>
            <a:custGeom>
              <a:avLst/>
              <a:gdLst/>
              <a:ahLst/>
              <a:cxnLst/>
              <a:rect l="l" t="t" r="r" b="b"/>
              <a:pathLst>
                <a:path w="14258" h="23449" extrusionOk="0">
                  <a:moveTo>
                    <a:pt x="9192" y="1"/>
                  </a:moveTo>
                  <a:lnTo>
                    <a:pt x="8784" y="102"/>
                  </a:lnTo>
                  <a:lnTo>
                    <a:pt x="8402" y="357"/>
                  </a:lnTo>
                  <a:lnTo>
                    <a:pt x="8148" y="764"/>
                  </a:lnTo>
                  <a:lnTo>
                    <a:pt x="8071" y="993"/>
                  </a:lnTo>
                  <a:lnTo>
                    <a:pt x="6340" y="8529"/>
                  </a:lnTo>
                  <a:lnTo>
                    <a:pt x="6035" y="8453"/>
                  </a:lnTo>
                  <a:lnTo>
                    <a:pt x="7588" y="1757"/>
                  </a:lnTo>
                  <a:lnTo>
                    <a:pt x="7613" y="1503"/>
                  </a:lnTo>
                  <a:lnTo>
                    <a:pt x="7562" y="1044"/>
                  </a:lnTo>
                  <a:lnTo>
                    <a:pt x="7358" y="637"/>
                  </a:lnTo>
                  <a:lnTo>
                    <a:pt x="7027" y="357"/>
                  </a:lnTo>
                  <a:lnTo>
                    <a:pt x="6798" y="306"/>
                  </a:lnTo>
                  <a:lnTo>
                    <a:pt x="6595" y="255"/>
                  </a:lnTo>
                  <a:lnTo>
                    <a:pt x="6162" y="357"/>
                  </a:lnTo>
                  <a:lnTo>
                    <a:pt x="5805" y="637"/>
                  </a:lnTo>
                  <a:lnTo>
                    <a:pt x="5551" y="1019"/>
                  </a:lnTo>
                  <a:lnTo>
                    <a:pt x="5475" y="1273"/>
                  </a:lnTo>
                  <a:lnTo>
                    <a:pt x="3361" y="10439"/>
                  </a:lnTo>
                  <a:lnTo>
                    <a:pt x="3132" y="9548"/>
                  </a:lnTo>
                  <a:lnTo>
                    <a:pt x="2623" y="8173"/>
                  </a:lnTo>
                  <a:lnTo>
                    <a:pt x="2114" y="7231"/>
                  </a:lnTo>
                  <a:lnTo>
                    <a:pt x="1630" y="6594"/>
                  </a:lnTo>
                  <a:lnTo>
                    <a:pt x="943" y="6111"/>
                  </a:lnTo>
                  <a:lnTo>
                    <a:pt x="383" y="6034"/>
                  </a:lnTo>
                  <a:lnTo>
                    <a:pt x="332" y="6060"/>
                  </a:lnTo>
                  <a:lnTo>
                    <a:pt x="154" y="6136"/>
                  </a:lnTo>
                  <a:lnTo>
                    <a:pt x="1" y="6442"/>
                  </a:lnTo>
                  <a:lnTo>
                    <a:pt x="1" y="6951"/>
                  </a:lnTo>
                  <a:lnTo>
                    <a:pt x="26" y="7078"/>
                  </a:lnTo>
                  <a:lnTo>
                    <a:pt x="561" y="10006"/>
                  </a:lnTo>
                  <a:lnTo>
                    <a:pt x="1147" y="13494"/>
                  </a:lnTo>
                  <a:lnTo>
                    <a:pt x="1197" y="13901"/>
                  </a:lnTo>
                  <a:lnTo>
                    <a:pt x="1427" y="14563"/>
                  </a:lnTo>
                  <a:lnTo>
                    <a:pt x="1885" y="15327"/>
                  </a:lnTo>
                  <a:lnTo>
                    <a:pt x="2929" y="16116"/>
                  </a:lnTo>
                  <a:lnTo>
                    <a:pt x="3158" y="16192"/>
                  </a:lnTo>
                  <a:lnTo>
                    <a:pt x="1859" y="21844"/>
                  </a:lnTo>
                  <a:lnTo>
                    <a:pt x="8784" y="23448"/>
                  </a:lnTo>
                  <a:lnTo>
                    <a:pt x="10133" y="17694"/>
                  </a:lnTo>
                  <a:lnTo>
                    <a:pt x="10261" y="17694"/>
                  </a:lnTo>
                  <a:lnTo>
                    <a:pt x="10694" y="17618"/>
                  </a:lnTo>
                  <a:lnTo>
                    <a:pt x="11203" y="17338"/>
                  </a:lnTo>
                  <a:lnTo>
                    <a:pt x="11610" y="16803"/>
                  </a:lnTo>
                  <a:lnTo>
                    <a:pt x="11737" y="16396"/>
                  </a:lnTo>
                  <a:lnTo>
                    <a:pt x="12068" y="14970"/>
                  </a:lnTo>
                  <a:lnTo>
                    <a:pt x="12832" y="11737"/>
                  </a:lnTo>
                  <a:lnTo>
                    <a:pt x="13087" y="10617"/>
                  </a:lnTo>
                  <a:lnTo>
                    <a:pt x="13189" y="10108"/>
                  </a:lnTo>
                  <a:lnTo>
                    <a:pt x="14232" y="5652"/>
                  </a:lnTo>
                  <a:lnTo>
                    <a:pt x="14258" y="5423"/>
                  </a:lnTo>
                  <a:lnTo>
                    <a:pt x="14207" y="4965"/>
                  </a:lnTo>
                  <a:lnTo>
                    <a:pt x="14029" y="4609"/>
                  </a:lnTo>
                  <a:lnTo>
                    <a:pt x="13698" y="4354"/>
                  </a:lnTo>
                  <a:lnTo>
                    <a:pt x="13520" y="4303"/>
                  </a:lnTo>
                  <a:lnTo>
                    <a:pt x="13316" y="4252"/>
                  </a:lnTo>
                  <a:lnTo>
                    <a:pt x="12908" y="4354"/>
                  </a:lnTo>
                  <a:lnTo>
                    <a:pt x="12578" y="4609"/>
                  </a:lnTo>
                  <a:lnTo>
                    <a:pt x="12348" y="4965"/>
                  </a:lnTo>
                  <a:lnTo>
                    <a:pt x="12272" y="5194"/>
                  </a:lnTo>
                  <a:lnTo>
                    <a:pt x="11254" y="9675"/>
                  </a:lnTo>
                  <a:lnTo>
                    <a:pt x="10872" y="9573"/>
                  </a:lnTo>
                  <a:lnTo>
                    <a:pt x="12323" y="3285"/>
                  </a:lnTo>
                  <a:lnTo>
                    <a:pt x="12348" y="3030"/>
                  </a:lnTo>
                  <a:lnTo>
                    <a:pt x="12297" y="2572"/>
                  </a:lnTo>
                  <a:lnTo>
                    <a:pt x="12094" y="2165"/>
                  </a:lnTo>
                  <a:lnTo>
                    <a:pt x="11763" y="1884"/>
                  </a:lnTo>
                  <a:lnTo>
                    <a:pt x="11534" y="1834"/>
                  </a:lnTo>
                  <a:lnTo>
                    <a:pt x="11330" y="1783"/>
                  </a:lnTo>
                  <a:lnTo>
                    <a:pt x="10897" y="1884"/>
                  </a:lnTo>
                  <a:lnTo>
                    <a:pt x="10541" y="2165"/>
                  </a:lnTo>
                  <a:lnTo>
                    <a:pt x="10286" y="2546"/>
                  </a:lnTo>
                  <a:lnTo>
                    <a:pt x="10210" y="2801"/>
                  </a:lnTo>
                  <a:lnTo>
                    <a:pt x="8759" y="9089"/>
                  </a:lnTo>
                  <a:lnTo>
                    <a:pt x="8453" y="9013"/>
                  </a:lnTo>
                  <a:lnTo>
                    <a:pt x="10184" y="1503"/>
                  </a:lnTo>
                  <a:lnTo>
                    <a:pt x="10235" y="1248"/>
                  </a:lnTo>
                  <a:lnTo>
                    <a:pt x="10159" y="764"/>
                  </a:lnTo>
                  <a:lnTo>
                    <a:pt x="9955" y="357"/>
                  </a:lnTo>
                  <a:lnTo>
                    <a:pt x="9624" y="102"/>
                  </a:lnTo>
                  <a:lnTo>
                    <a:pt x="9421" y="26"/>
                  </a:lnTo>
                  <a:lnTo>
                    <a:pt x="9192"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1"/>
            <p:cNvSpPr/>
            <p:nvPr/>
          </p:nvSpPr>
          <p:spPr>
            <a:xfrm>
              <a:off x="3184975" y="2714900"/>
              <a:ext cx="25" cy="675"/>
            </a:xfrm>
            <a:custGeom>
              <a:avLst/>
              <a:gdLst/>
              <a:ahLst/>
              <a:cxnLst/>
              <a:rect l="l" t="t" r="r" b="b"/>
              <a:pathLst>
                <a:path w="1" h="27" extrusionOk="0">
                  <a:moveTo>
                    <a:pt x="0" y="1"/>
                  </a:moveTo>
                  <a:lnTo>
                    <a:pt x="0" y="1"/>
                  </a:lnTo>
                  <a:lnTo>
                    <a:pt x="0" y="26"/>
                  </a:lnTo>
                  <a:lnTo>
                    <a:pt x="0" y="1"/>
                  </a:lnTo>
                  <a:lnTo>
                    <a:pt x="0"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1"/>
            <p:cNvSpPr/>
            <p:nvPr/>
          </p:nvSpPr>
          <p:spPr>
            <a:xfrm>
              <a:off x="3218075" y="2659525"/>
              <a:ext cx="190950" cy="55400"/>
            </a:xfrm>
            <a:custGeom>
              <a:avLst/>
              <a:gdLst/>
              <a:ahLst/>
              <a:cxnLst/>
              <a:rect l="l" t="t" r="r" b="b"/>
              <a:pathLst>
                <a:path w="7638" h="2216" extrusionOk="0">
                  <a:moveTo>
                    <a:pt x="102" y="1"/>
                  </a:moveTo>
                  <a:lnTo>
                    <a:pt x="0" y="485"/>
                  </a:lnTo>
                  <a:lnTo>
                    <a:pt x="7536" y="2216"/>
                  </a:lnTo>
                  <a:lnTo>
                    <a:pt x="7638" y="1732"/>
                  </a:lnTo>
                  <a:lnTo>
                    <a:pt x="6569" y="1503"/>
                  </a:lnTo>
                  <a:lnTo>
                    <a:pt x="6187" y="1401"/>
                  </a:lnTo>
                  <a:lnTo>
                    <a:pt x="4074" y="917"/>
                  </a:lnTo>
                  <a:lnTo>
                    <a:pt x="3768" y="841"/>
                  </a:lnTo>
                  <a:lnTo>
                    <a:pt x="1655" y="357"/>
                  </a:lnTo>
                  <a:lnTo>
                    <a:pt x="1350" y="281"/>
                  </a:lnTo>
                  <a:lnTo>
                    <a:pt x="102"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1"/>
            <p:cNvSpPr/>
            <p:nvPr/>
          </p:nvSpPr>
          <p:spPr>
            <a:xfrm>
              <a:off x="3184975" y="2708550"/>
              <a:ext cx="105675" cy="159775"/>
            </a:xfrm>
            <a:custGeom>
              <a:avLst/>
              <a:gdLst/>
              <a:ahLst/>
              <a:cxnLst/>
              <a:rect l="l" t="t" r="r" b="b"/>
              <a:pathLst>
                <a:path w="4227" h="6391" extrusionOk="0">
                  <a:moveTo>
                    <a:pt x="77" y="0"/>
                  </a:moveTo>
                  <a:lnTo>
                    <a:pt x="51" y="51"/>
                  </a:lnTo>
                  <a:lnTo>
                    <a:pt x="0" y="280"/>
                  </a:lnTo>
                  <a:lnTo>
                    <a:pt x="230" y="306"/>
                  </a:lnTo>
                  <a:lnTo>
                    <a:pt x="1121" y="637"/>
                  </a:lnTo>
                  <a:lnTo>
                    <a:pt x="1859" y="1044"/>
                  </a:lnTo>
                  <a:lnTo>
                    <a:pt x="2597" y="1680"/>
                  </a:lnTo>
                  <a:lnTo>
                    <a:pt x="3259" y="2571"/>
                  </a:lnTo>
                  <a:lnTo>
                    <a:pt x="3717" y="3794"/>
                  </a:lnTo>
                  <a:lnTo>
                    <a:pt x="3896" y="5372"/>
                  </a:lnTo>
                  <a:lnTo>
                    <a:pt x="3819" y="6314"/>
                  </a:lnTo>
                  <a:lnTo>
                    <a:pt x="4125" y="6390"/>
                  </a:lnTo>
                  <a:lnTo>
                    <a:pt x="4150" y="6212"/>
                  </a:lnTo>
                  <a:lnTo>
                    <a:pt x="4227" y="5117"/>
                  </a:lnTo>
                  <a:lnTo>
                    <a:pt x="4176" y="4124"/>
                  </a:lnTo>
                  <a:lnTo>
                    <a:pt x="3896" y="3030"/>
                  </a:lnTo>
                  <a:lnTo>
                    <a:pt x="3361" y="1935"/>
                  </a:lnTo>
                  <a:lnTo>
                    <a:pt x="2419" y="968"/>
                  </a:lnTo>
                  <a:lnTo>
                    <a:pt x="1401" y="407"/>
                  </a:lnTo>
                  <a:lnTo>
                    <a:pt x="561" y="102"/>
                  </a:lnTo>
                  <a:lnTo>
                    <a:pt x="77"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1"/>
            <p:cNvSpPr/>
            <p:nvPr/>
          </p:nvSpPr>
          <p:spPr>
            <a:xfrm>
              <a:off x="3162700" y="2888650"/>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1"/>
            <p:cNvSpPr/>
            <p:nvPr/>
          </p:nvSpPr>
          <p:spPr>
            <a:xfrm>
              <a:off x="3123225" y="2910950"/>
              <a:ext cx="238075" cy="100575"/>
            </a:xfrm>
            <a:custGeom>
              <a:avLst/>
              <a:gdLst/>
              <a:ahLst/>
              <a:cxnLst/>
              <a:rect l="l" t="t" r="r" b="b"/>
              <a:pathLst>
                <a:path w="9523" h="4023" extrusionOk="0">
                  <a:moveTo>
                    <a:pt x="434" y="0"/>
                  </a:moveTo>
                  <a:lnTo>
                    <a:pt x="1" y="1909"/>
                  </a:lnTo>
                  <a:lnTo>
                    <a:pt x="9064" y="4023"/>
                  </a:lnTo>
                  <a:lnTo>
                    <a:pt x="9523" y="2088"/>
                  </a:lnTo>
                  <a:lnTo>
                    <a:pt x="434" y="0"/>
                  </a:lnTo>
                  <a:close/>
                </a:path>
              </a:pathLst>
            </a:custGeom>
            <a:solidFill>
              <a:srgbClr val="993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1"/>
            <p:cNvSpPr/>
            <p:nvPr/>
          </p:nvSpPr>
          <p:spPr>
            <a:xfrm>
              <a:off x="3100950" y="2948500"/>
              <a:ext cx="251450" cy="105675"/>
            </a:xfrm>
            <a:custGeom>
              <a:avLst/>
              <a:gdLst/>
              <a:ahLst/>
              <a:cxnLst/>
              <a:rect l="l" t="t" r="r" b="b"/>
              <a:pathLst>
                <a:path w="10058" h="4227" extrusionOk="0">
                  <a:moveTo>
                    <a:pt x="994" y="0"/>
                  </a:moveTo>
                  <a:lnTo>
                    <a:pt x="1" y="4226"/>
                  </a:lnTo>
                  <a:lnTo>
                    <a:pt x="9573" y="4226"/>
                  </a:lnTo>
                  <a:lnTo>
                    <a:pt x="10057" y="2088"/>
                  </a:lnTo>
                  <a:lnTo>
                    <a:pt x="994" y="0"/>
                  </a:lnTo>
                  <a:close/>
                </a:path>
              </a:pathLst>
            </a:custGeom>
            <a:solidFill>
              <a:srgbClr val="5C2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21"/>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a:t>
            </a:fld>
            <a:endParaRPr/>
          </a:p>
        </p:txBody>
      </p:sp>
      <p:pic>
        <p:nvPicPr>
          <p:cNvPr id="2" name="Picture 1"/>
          <p:cNvPicPr>
            <a:picLocks noChangeAspect="1"/>
          </p:cNvPicPr>
          <p:nvPr/>
        </p:nvPicPr>
        <p:blipFill>
          <a:blip r:embed="rId6"/>
          <a:stretch>
            <a:fillRect/>
          </a:stretch>
        </p:blipFill>
        <p:spPr>
          <a:xfrm>
            <a:off x="0" y="-438150"/>
            <a:ext cx="9180512" cy="601980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4521200"/>
            <a:ext cx="406400" cy="406400"/>
          </a:xfrm>
          <a:prstGeom prst="rect">
            <a:avLst/>
          </a:prstGeom>
        </p:spPr>
      </p:pic>
    </p:spTree>
  </p:cSld>
  <p:clrMapOvr>
    <a:masterClrMapping/>
  </p:clrMapOvr>
  <p:transition advTm="448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2"/>
          <p:cNvSpPr txBox="1">
            <a:spLocks noGrp="1"/>
          </p:cNvSpPr>
          <p:nvPr>
            <p:ph type="title"/>
          </p:nvPr>
        </p:nvSpPr>
        <p:spPr>
          <a:xfrm>
            <a:off x="625190" y="481539"/>
            <a:ext cx="5969100" cy="744900"/>
          </a:xfrm>
          <a:prstGeom prst="rect">
            <a:avLst/>
          </a:prstGeom>
        </p:spPr>
        <p:txBody>
          <a:bodyPr spcFirstLastPara="1" wrap="square" lIns="91425" tIns="91425" rIns="91425" bIns="91425" anchor="b" anchorCtr="0">
            <a:noAutofit/>
          </a:bodyPr>
          <a:lstStyle/>
          <a:p>
            <a:pPr lvl="0"/>
            <a:r>
              <a:rPr lang="en-GB" dirty="0">
                <a:latin typeface="Comic Sans MS" panose="030F0702030302020204" pitchFamily="66" charset="0"/>
              </a:rPr>
              <a:t>What is Phonics?</a:t>
            </a:r>
          </a:p>
        </p:txBody>
      </p:sp>
      <p:sp>
        <p:nvSpPr>
          <p:cNvPr id="87" name="Google Shape;87;p12"/>
          <p:cNvSpPr txBox="1">
            <a:spLocks noGrp="1"/>
          </p:cNvSpPr>
          <p:nvPr>
            <p:ph type="body" idx="2"/>
          </p:nvPr>
        </p:nvSpPr>
        <p:spPr>
          <a:xfrm>
            <a:off x="653624" y="1226439"/>
            <a:ext cx="6510664" cy="1633343"/>
          </a:xfrm>
          <a:prstGeom prst="rect">
            <a:avLst/>
          </a:prstGeom>
        </p:spPr>
        <p:txBody>
          <a:bodyPr spcFirstLastPara="1" wrap="square" lIns="91425" tIns="91425" rIns="91425" bIns="91425" anchor="t" anchorCtr="0">
            <a:noAutofit/>
          </a:bodyPr>
          <a:lstStyle/>
          <a:p>
            <a:pPr marL="0" lvl="0" indent="0">
              <a:buNone/>
            </a:pPr>
            <a:r>
              <a:rPr lang="en-GB" dirty="0">
                <a:solidFill>
                  <a:srgbClr val="474F67"/>
                </a:solidFill>
                <a:latin typeface="Comic Sans MS" panose="030F0702030302020204" pitchFamily="66" charset="0"/>
              </a:rPr>
              <a:t>Phonics is recommended as the first strategy that children should be taught in helping them learn to read. It runs alongside other teaching methods such as Guided Reading and Shared Reading to help children develop all the other vital reading skills and hopefully give them a real love of reading. </a:t>
            </a:r>
          </a:p>
          <a:p>
            <a:pPr marL="0" lvl="0" indent="0" algn="l" rtl="0">
              <a:spcBef>
                <a:spcPts val="600"/>
              </a:spcBef>
              <a:spcAft>
                <a:spcPts val="0"/>
              </a:spcAft>
              <a:buClr>
                <a:schemeClr val="dk1"/>
              </a:buClr>
              <a:buSzPts val="1100"/>
              <a:buFont typeface="Arial"/>
              <a:buNone/>
            </a:pPr>
            <a:endParaRPr sz="1000" dirty="0"/>
          </a:p>
          <a:p>
            <a:pPr marL="0" lvl="0" indent="0" algn="l" rtl="0">
              <a:spcBef>
                <a:spcPts val="600"/>
              </a:spcBef>
              <a:spcAft>
                <a:spcPts val="0"/>
              </a:spcAft>
              <a:buNone/>
            </a:pPr>
            <a:endParaRPr sz="1000" dirty="0"/>
          </a:p>
        </p:txBody>
      </p:sp>
      <p:sp>
        <p:nvSpPr>
          <p:cNvPr id="88" name="Google Shape;88;p12"/>
          <p:cNvSpPr txBox="1">
            <a:spLocks noGrp="1"/>
          </p:cNvSpPr>
          <p:nvPr>
            <p:ph type="body" idx="2"/>
          </p:nvPr>
        </p:nvSpPr>
        <p:spPr>
          <a:xfrm>
            <a:off x="625190" y="3098204"/>
            <a:ext cx="5530986" cy="1636500"/>
          </a:xfrm>
          <a:prstGeom prst="rect">
            <a:avLst/>
          </a:prstGeom>
        </p:spPr>
        <p:txBody>
          <a:bodyPr spcFirstLastPara="1" wrap="square" lIns="91425" tIns="91425" rIns="91425" bIns="91425" anchor="t" anchorCtr="0">
            <a:noAutofit/>
          </a:bodyPr>
          <a:lstStyle/>
          <a:p>
            <a:pPr marL="0" lvl="0" indent="0">
              <a:buNone/>
            </a:pPr>
            <a:r>
              <a:rPr lang="en-GB" dirty="0">
                <a:solidFill>
                  <a:srgbClr val="474F67"/>
                </a:solidFill>
                <a:latin typeface="Comic Sans MS" panose="030F0702030302020204" pitchFamily="66" charset="0"/>
              </a:rPr>
              <a:t>Words are made up from small units of sound called phonemes. Phonics teaches children to listen carefully and identify the phonemes that make up each word. This helps children to learn to read words and to spell words.</a:t>
            </a:r>
          </a:p>
        </p:txBody>
      </p:sp>
      <p:grpSp>
        <p:nvGrpSpPr>
          <p:cNvPr id="90" name="Google Shape;90;p12"/>
          <p:cNvGrpSpPr/>
          <p:nvPr/>
        </p:nvGrpSpPr>
        <p:grpSpPr>
          <a:xfrm flipH="1">
            <a:off x="7308304" y="3579862"/>
            <a:ext cx="1835690" cy="1563647"/>
            <a:chOff x="238125" y="394325"/>
            <a:chExt cx="1399600" cy="1174950"/>
          </a:xfrm>
        </p:grpSpPr>
        <p:sp>
          <p:nvSpPr>
            <p:cNvPr id="91" name="Google Shape;91;p12"/>
            <p:cNvSpPr/>
            <p:nvPr/>
          </p:nvSpPr>
          <p:spPr>
            <a:xfrm>
              <a:off x="352675" y="866600"/>
              <a:ext cx="68125" cy="190975"/>
            </a:xfrm>
            <a:custGeom>
              <a:avLst/>
              <a:gdLst/>
              <a:ahLst/>
              <a:cxnLst/>
              <a:rect l="l" t="t" r="r" b="b"/>
              <a:pathLst>
                <a:path w="2725" h="7639" extrusionOk="0">
                  <a:moveTo>
                    <a:pt x="2725" y="0"/>
                  </a:moveTo>
                  <a:lnTo>
                    <a:pt x="2190" y="51"/>
                  </a:lnTo>
                  <a:lnTo>
                    <a:pt x="1197" y="459"/>
                  </a:lnTo>
                  <a:lnTo>
                    <a:pt x="459" y="1197"/>
                  </a:lnTo>
                  <a:lnTo>
                    <a:pt x="52" y="2190"/>
                  </a:lnTo>
                  <a:lnTo>
                    <a:pt x="1" y="2750"/>
                  </a:lnTo>
                  <a:lnTo>
                    <a:pt x="1" y="4914"/>
                  </a:lnTo>
                  <a:lnTo>
                    <a:pt x="52" y="5474"/>
                  </a:lnTo>
                  <a:lnTo>
                    <a:pt x="459" y="6467"/>
                  </a:lnTo>
                  <a:lnTo>
                    <a:pt x="1197" y="7205"/>
                  </a:lnTo>
                  <a:lnTo>
                    <a:pt x="2190" y="7613"/>
                  </a:lnTo>
                  <a:lnTo>
                    <a:pt x="2725" y="7638"/>
                  </a:lnTo>
                  <a:lnTo>
                    <a:pt x="2725"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2"/>
            <p:cNvSpPr/>
            <p:nvPr/>
          </p:nvSpPr>
          <p:spPr>
            <a:xfrm>
              <a:off x="1097350" y="866600"/>
              <a:ext cx="68125" cy="190975"/>
            </a:xfrm>
            <a:custGeom>
              <a:avLst/>
              <a:gdLst/>
              <a:ahLst/>
              <a:cxnLst/>
              <a:rect l="l" t="t" r="r" b="b"/>
              <a:pathLst>
                <a:path w="2725" h="7639" extrusionOk="0">
                  <a:moveTo>
                    <a:pt x="0" y="0"/>
                  </a:moveTo>
                  <a:lnTo>
                    <a:pt x="0" y="7638"/>
                  </a:lnTo>
                  <a:lnTo>
                    <a:pt x="561" y="7613"/>
                  </a:lnTo>
                  <a:lnTo>
                    <a:pt x="1553" y="7205"/>
                  </a:lnTo>
                  <a:lnTo>
                    <a:pt x="2292" y="6467"/>
                  </a:lnTo>
                  <a:lnTo>
                    <a:pt x="2699" y="5474"/>
                  </a:lnTo>
                  <a:lnTo>
                    <a:pt x="2725" y="4914"/>
                  </a:lnTo>
                  <a:lnTo>
                    <a:pt x="2725" y="2750"/>
                  </a:lnTo>
                  <a:lnTo>
                    <a:pt x="2699" y="2190"/>
                  </a:lnTo>
                  <a:lnTo>
                    <a:pt x="2292" y="1197"/>
                  </a:lnTo>
                  <a:lnTo>
                    <a:pt x="1553" y="459"/>
                  </a:lnTo>
                  <a:lnTo>
                    <a:pt x="561" y="51"/>
                  </a:lnTo>
                  <a:lnTo>
                    <a:pt x="0"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2"/>
            <p:cNvSpPr/>
            <p:nvPr/>
          </p:nvSpPr>
          <p:spPr>
            <a:xfrm>
              <a:off x="654375" y="1254850"/>
              <a:ext cx="210675" cy="264150"/>
            </a:xfrm>
            <a:custGeom>
              <a:avLst/>
              <a:gdLst/>
              <a:ahLst/>
              <a:cxnLst/>
              <a:rect l="l" t="t" r="r" b="b"/>
              <a:pathLst>
                <a:path w="8427" h="10566" extrusionOk="0">
                  <a:moveTo>
                    <a:pt x="0" y="0"/>
                  </a:moveTo>
                  <a:lnTo>
                    <a:pt x="0" y="10566"/>
                  </a:lnTo>
                  <a:lnTo>
                    <a:pt x="8427" y="10566"/>
                  </a:lnTo>
                  <a:lnTo>
                    <a:pt x="8427"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2"/>
            <p:cNvSpPr/>
            <p:nvPr/>
          </p:nvSpPr>
          <p:spPr>
            <a:xfrm>
              <a:off x="408675" y="439525"/>
              <a:ext cx="701425" cy="875800"/>
            </a:xfrm>
            <a:custGeom>
              <a:avLst/>
              <a:gdLst/>
              <a:ahLst/>
              <a:cxnLst/>
              <a:rect l="l" t="t" r="r" b="b"/>
              <a:pathLst>
                <a:path w="28057" h="35032" extrusionOk="0">
                  <a:moveTo>
                    <a:pt x="14029" y="1"/>
                  </a:moveTo>
                  <a:lnTo>
                    <a:pt x="13290" y="26"/>
                  </a:lnTo>
                  <a:lnTo>
                    <a:pt x="11890" y="153"/>
                  </a:lnTo>
                  <a:lnTo>
                    <a:pt x="10515" y="433"/>
                  </a:lnTo>
                  <a:lnTo>
                    <a:pt x="9192" y="841"/>
                  </a:lnTo>
                  <a:lnTo>
                    <a:pt x="7944" y="1375"/>
                  </a:lnTo>
                  <a:lnTo>
                    <a:pt x="6748" y="2037"/>
                  </a:lnTo>
                  <a:lnTo>
                    <a:pt x="5627" y="2776"/>
                  </a:lnTo>
                  <a:lnTo>
                    <a:pt x="4584" y="3641"/>
                  </a:lnTo>
                  <a:lnTo>
                    <a:pt x="3642" y="4583"/>
                  </a:lnTo>
                  <a:lnTo>
                    <a:pt x="2776" y="5627"/>
                  </a:lnTo>
                  <a:lnTo>
                    <a:pt x="2038" y="6747"/>
                  </a:lnTo>
                  <a:lnTo>
                    <a:pt x="1376" y="7944"/>
                  </a:lnTo>
                  <a:lnTo>
                    <a:pt x="841" y="9191"/>
                  </a:lnTo>
                  <a:lnTo>
                    <a:pt x="434" y="10515"/>
                  </a:lnTo>
                  <a:lnTo>
                    <a:pt x="154" y="11890"/>
                  </a:lnTo>
                  <a:lnTo>
                    <a:pt x="1" y="13316"/>
                  </a:lnTo>
                  <a:lnTo>
                    <a:pt x="1" y="14028"/>
                  </a:lnTo>
                  <a:lnTo>
                    <a:pt x="1" y="21004"/>
                  </a:lnTo>
                  <a:lnTo>
                    <a:pt x="1" y="21717"/>
                  </a:lnTo>
                  <a:lnTo>
                    <a:pt x="154" y="23143"/>
                  </a:lnTo>
                  <a:lnTo>
                    <a:pt x="434" y="24517"/>
                  </a:lnTo>
                  <a:lnTo>
                    <a:pt x="841" y="25841"/>
                  </a:lnTo>
                  <a:lnTo>
                    <a:pt x="1376" y="27089"/>
                  </a:lnTo>
                  <a:lnTo>
                    <a:pt x="2038" y="28285"/>
                  </a:lnTo>
                  <a:lnTo>
                    <a:pt x="2776" y="29405"/>
                  </a:lnTo>
                  <a:lnTo>
                    <a:pt x="3642" y="30449"/>
                  </a:lnTo>
                  <a:lnTo>
                    <a:pt x="4584" y="31391"/>
                  </a:lnTo>
                  <a:lnTo>
                    <a:pt x="5627" y="32257"/>
                  </a:lnTo>
                  <a:lnTo>
                    <a:pt x="6748" y="32995"/>
                  </a:lnTo>
                  <a:lnTo>
                    <a:pt x="7944" y="33657"/>
                  </a:lnTo>
                  <a:lnTo>
                    <a:pt x="9192" y="34192"/>
                  </a:lnTo>
                  <a:lnTo>
                    <a:pt x="10515" y="34599"/>
                  </a:lnTo>
                  <a:lnTo>
                    <a:pt x="11890" y="34879"/>
                  </a:lnTo>
                  <a:lnTo>
                    <a:pt x="13290" y="35006"/>
                  </a:lnTo>
                  <a:lnTo>
                    <a:pt x="14029" y="35032"/>
                  </a:lnTo>
                  <a:lnTo>
                    <a:pt x="14742" y="35006"/>
                  </a:lnTo>
                  <a:lnTo>
                    <a:pt x="16167" y="34879"/>
                  </a:lnTo>
                  <a:lnTo>
                    <a:pt x="17542" y="34599"/>
                  </a:lnTo>
                  <a:lnTo>
                    <a:pt x="18841" y="34192"/>
                  </a:lnTo>
                  <a:lnTo>
                    <a:pt x="20113" y="33657"/>
                  </a:lnTo>
                  <a:lnTo>
                    <a:pt x="21310" y="32995"/>
                  </a:lnTo>
                  <a:lnTo>
                    <a:pt x="22430" y="32257"/>
                  </a:lnTo>
                  <a:lnTo>
                    <a:pt x="23449" y="31391"/>
                  </a:lnTo>
                  <a:lnTo>
                    <a:pt x="24416" y="30449"/>
                  </a:lnTo>
                  <a:lnTo>
                    <a:pt x="25282" y="29405"/>
                  </a:lnTo>
                  <a:lnTo>
                    <a:pt x="26020" y="28285"/>
                  </a:lnTo>
                  <a:lnTo>
                    <a:pt x="26682" y="27089"/>
                  </a:lnTo>
                  <a:lnTo>
                    <a:pt x="27216" y="25841"/>
                  </a:lnTo>
                  <a:lnTo>
                    <a:pt x="27624" y="24517"/>
                  </a:lnTo>
                  <a:lnTo>
                    <a:pt x="27904" y="23143"/>
                  </a:lnTo>
                  <a:lnTo>
                    <a:pt x="28031" y="21717"/>
                  </a:lnTo>
                  <a:lnTo>
                    <a:pt x="28057" y="21004"/>
                  </a:lnTo>
                  <a:lnTo>
                    <a:pt x="28057" y="14028"/>
                  </a:lnTo>
                  <a:lnTo>
                    <a:pt x="28031" y="13316"/>
                  </a:lnTo>
                  <a:lnTo>
                    <a:pt x="27904" y="11890"/>
                  </a:lnTo>
                  <a:lnTo>
                    <a:pt x="27624" y="10515"/>
                  </a:lnTo>
                  <a:lnTo>
                    <a:pt x="27216" y="9191"/>
                  </a:lnTo>
                  <a:lnTo>
                    <a:pt x="26682" y="7944"/>
                  </a:lnTo>
                  <a:lnTo>
                    <a:pt x="26020" y="6747"/>
                  </a:lnTo>
                  <a:lnTo>
                    <a:pt x="25282" y="5627"/>
                  </a:lnTo>
                  <a:lnTo>
                    <a:pt x="24416" y="4583"/>
                  </a:lnTo>
                  <a:lnTo>
                    <a:pt x="23449" y="3641"/>
                  </a:lnTo>
                  <a:lnTo>
                    <a:pt x="22430" y="2776"/>
                  </a:lnTo>
                  <a:lnTo>
                    <a:pt x="21310" y="2037"/>
                  </a:lnTo>
                  <a:lnTo>
                    <a:pt x="20113" y="1375"/>
                  </a:lnTo>
                  <a:lnTo>
                    <a:pt x="18841" y="841"/>
                  </a:lnTo>
                  <a:lnTo>
                    <a:pt x="17542" y="433"/>
                  </a:lnTo>
                  <a:lnTo>
                    <a:pt x="16167" y="153"/>
                  </a:lnTo>
                  <a:lnTo>
                    <a:pt x="14742" y="26"/>
                  </a:lnTo>
                  <a:lnTo>
                    <a:pt x="14029" y="1"/>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2"/>
            <p:cNvSpPr/>
            <p:nvPr/>
          </p:nvSpPr>
          <p:spPr>
            <a:xfrm>
              <a:off x="533425" y="933425"/>
              <a:ext cx="91050" cy="90400"/>
            </a:xfrm>
            <a:custGeom>
              <a:avLst/>
              <a:gdLst/>
              <a:ahLst/>
              <a:cxnLst/>
              <a:rect l="l" t="t" r="r" b="b"/>
              <a:pathLst>
                <a:path w="3642" h="3616" extrusionOk="0">
                  <a:moveTo>
                    <a:pt x="1834" y="1"/>
                  </a:moveTo>
                  <a:lnTo>
                    <a:pt x="1452" y="26"/>
                  </a:lnTo>
                  <a:lnTo>
                    <a:pt x="790" y="281"/>
                  </a:lnTo>
                  <a:lnTo>
                    <a:pt x="306" y="790"/>
                  </a:lnTo>
                  <a:lnTo>
                    <a:pt x="26" y="1426"/>
                  </a:lnTo>
                  <a:lnTo>
                    <a:pt x="1" y="1808"/>
                  </a:lnTo>
                  <a:lnTo>
                    <a:pt x="26" y="2165"/>
                  </a:lnTo>
                  <a:lnTo>
                    <a:pt x="306" y="2827"/>
                  </a:lnTo>
                  <a:lnTo>
                    <a:pt x="790" y="3310"/>
                  </a:lnTo>
                  <a:lnTo>
                    <a:pt x="1452" y="3590"/>
                  </a:lnTo>
                  <a:lnTo>
                    <a:pt x="1834" y="3616"/>
                  </a:lnTo>
                  <a:lnTo>
                    <a:pt x="2190" y="3590"/>
                  </a:lnTo>
                  <a:lnTo>
                    <a:pt x="2852" y="3310"/>
                  </a:lnTo>
                  <a:lnTo>
                    <a:pt x="3336" y="2827"/>
                  </a:lnTo>
                  <a:lnTo>
                    <a:pt x="3616" y="2165"/>
                  </a:lnTo>
                  <a:lnTo>
                    <a:pt x="3642" y="1808"/>
                  </a:lnTo>
                  <a:lnTo>
                    <a:pt x="3616" y="1426"/>
                  </a:lnTo>
                  <a:lnTo>
                    <a:pt x="3336" y="790"/>
                  </a:lnTo>
                  <a:lnTo>
                    <a:pt x="2852" y="281"/>
                  </a:lnTo>
                  <a:lnTo>
                    <a:pt x="2190" y="26"/>
                  </a:lnTo>
                  <a:lnTo>
                    <a:pt x="1834"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2"/>
            <p:cNvSpPr/>
            <p:nvPr/>
          </p:nvSpPr>
          <p:spPr>
            <a:xfrm>
              <a:off x="894325" y="933425"/>
              <a:ext cx="91025" cy="90400"/>
            </a:xfrm>
            <a:custGeom>
              <a:avLst/>
              <a:gdLst/>
              <a:ahLst/>
              <a:cxnLst/>
              <a:rect l="l" t="t" r="r" b="b"/>
              <a:pathLst>
                <a:path w="3641" h="3616" extrusionOk="0">
                  <a:moveTo>
                    <a:pt x="1808" y="1"/>
                  </a:moveTo>
                  <a:lnTo>
                    <a:pt x="1451" y="26"/>
                  </a:lnTo>
                  <a:lnTo>
                    <a:pt x="789" y="281"/>
                  </a:lnTo>
                  <a:lnTo>
                    <a:pt x="306" y="790"/>
                  </a:lnTo>
                  <a:lnTo>
                    <a:pt x="26" y="1426"/>
                  </a:lnTo>
                  <a:lnTo>
                    <a:pt x="0" y="1808"/>
                  </a:lnTo>
                  <a:lnTo>
                    <a:pt x="26" y="2165"/>
                  </a:lnTo>
                  <a:lnTo>
                    <a:pt x="306" y="2827"/>
                  </a:lnTo>
                  <a:lnTo>
                    <a:pt x="789" y="3310"/>
                  </a:lnTo>
                  <a:lnTo>
                    <a:pt x="1451" y="3590"/>
                  </a:lnTo>
                  <a:lnTo>
                    <a:pt x="1808" y="3616"/>
                  </a:lnTo>
                  <a:lnTo>
                    <a:pt x="2190" y="3590"/>
                  </a:lnTo>
                  <a:lnTo>
                    <a:pt x="2826" y="3310"/>
                  </a:lnTo>
                  <a:lnTo>
                    <a:pt x="3335" y="2827"/>
                  </a:lnTo>
                  <a:lnTo>
                    <a:pt x="3615" y="2165"/>
                  </a:lnTo>
                  <a:lnTo>
                    <a:pt x="3641" y="1808"/>
                  </a:lnTo>
                  <a:lnTo>
                    <a:pt x="3615" y="1426"/>
                  </a:lnTo>
                  <a:lnTo>
                    <a:pt x="3335"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2"/>
            <p:cNvSpPr/>
            <p:nvPr/>
          </p:nvSpPr>
          <p:spPr>
            <a:xfrm>
              <a:off x="238125" y="1359225"/>
              <a:ext cx="1042550" cy="210050"/>
            </a:xfrm>
            <a:custGeom>
              <a:avLst/>
              <a:gdLst/>
              <a:ahLst/>
              <a:cxnLst/>
              <a:rect l="l" t="t" r="r" b="b"/>
              <a:pathLst>
                <a:path w="41702" h="8402" extrusionOk="0">
                  <a:moveTo>
                    <a:pt x="16625" y="1"/>
                  </a:moveTo>
                  <a:lnTo>
                    <a:pt x="12297" y="153"/>
                  </a:lnTo>
                  <a:lnTo>
                    <a:pt x="11176" y="179"/>
                  </a:lnTo>
                  <a:lnTo>
                    <a:pt x="9140" y="484"/>
                  </a:lnTo>
                  <a:lnTo>
                    <a:pt x="7307" y="1070"/>
                  </a:lnTo>
                  <a:lnTo>
                    <a:pt x="5677" y="1910"/>
                  </a:lnTo>
                  <a:lnTo>
                    <a:pt x="4226" y="2979"/>
                  </a:lnTo>
                  <a:lnTo>
                    <a:pt x="2902" y="4303"/>
                  </a:lnTo>
                  <a:lnTo>
                    <a:pt x="1680" y="5805"/>
                  </a:lnTo>
                  <a:lnTo>
                    <a:pt x="560" y="7485"/>
                  </a:lnTo>
                  <a:lnTo>
                    <a:pt x="0" y="8402"/>
                  </a:lnTo>
                  <a:lnTo>
                    <a:pt x="41702" y="8402"/>
                  </a:lnTo>
                  <a:lnTo>
                    <a:pt x="41141" y="7485"/>
                  </a:lnTo>
                  <a:lnTo>
                    <a:pt x="39996" y="5805"/>
                  </a:lnTo>
                  <a:lnTo>
                    <a:pt x="38799" y="4303"/>
                  </a:lnTo>
                  <a:lnTo>
                    <a:pt x="37475" y="2979"/>
                  </a:lnTo>
                  <a:lnTo>
                    <a:pt x="36024" y="1910"/>
                  </a:lnTo>
                  <a:lnTo>
                    <a:pt x="34395" y="1070"/>
                  </a:lnTo>
                  <a:lnTo>
                    <a:pt x="32562" y="484"/>
                  </a:lnTo>
                  <a:lnTo>
                    <a:pt x="30525" y="179"/>
                  </a:lnTo>
                  <a:lnTo>
                    <a:pt x="29380" y="153"/>
                  </a:lnTo>
                  <a:lnTo>
                    <a:pt x="25051" y="1"/>
                  </a:lnTo>
                  <a:lnTo>
                    <a:pt x="25051" y="433"/>
                  </a:lnTo>
                  <a:lnTo>
                    <a:pt x="24873" y="1248"/>
                  </a:lnTo>
                  <a:lnTo>
                    <a:pt x="24568" y="2012"/>
                  </a:lnTo>
                  <a:lnTo>
                    <a:pt x="24110" y="2674"/>
                  </a:lnTo>
                  <a:lnTo>
                    <a:pt x="23524" y="3259"/>
                  </a:lnTo>
                  <a:lnTo>
                    <a:pt x="22862" y="3692"/>
                  </a:lnTo>
                  <a:lnTo>
                    <a:pt x="22098" y="4023"/>
                  </a:lnTo>
                  <a:lnTo>
                    <a:pt x="21284" y="4201"/>
                  </a:lnTo>
                  <a:lnTo>
                    <a:pt x="20418" y="4201"/>
                  </a:lnTo>
                  <a:lnTo>
                    <a:pt x="19603" y="4023"/>
                  </a:lnTo>
                  <a:lnTo>
                    <a:pt x="18840" y="3692"/>
                  </a:lnTo>
                  <a:lnTo>
                    <a:pt x="18178" y="3259"/>
                  </a:lnTo>
                  <a:lnTo>
                    <a:pt x="17592" y="2674"/>
                  </a:lnTo>
                  <a:lnTo>
                    <a:pt x="17134" y="2012"/>
                  </a:lnTo>
                  <a:lnTo>
                    <a:pt x="16828" y="1248"/>
                  </a:lnTo>
                  <a:lnTo>
                    <a:pt x="16650" y="433"/>
                  </a:lnTo>
                  <a:lnTo>
                    <a:pt x="16625"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2"/>
            <p:cNvSpPr/>
            <p:nvPr/>
          </p:nvSpPr>
          <p:spPr>
            <a:xfrm>
              <a:off x="614900" y="1359225"/>
              <a:ext cx="288975" cy="148950"/>
            </a:xfrm>
            <a:custGeom>
              <a:avLst/>
              <a:gdLst/>
              <a:ahLst/>
              <a:cxnLst/>
              <a:rect l="l" t="t" r="r" b="b"/>
              <a:pathLst>
                <a:path w="11559" h="5958" extrusionOk="0">
                  <a:moveTo>
                    <a:pt x="1554" y="1"/>
                  </a:moveTo>
                  <a:lnTo>
                    <a:pt x="1" y="51"/>
                  </a:lnTo>
                  <a:lnTo>
                    <a:pt x="1" y="128"/>
                  </a:lnTo>
                  <a:lnTo>
                    <a:pt x="1" y="179"/>
                  </a:lnTo>
                  <a:lnTo>
                    <a:pt x="26" y="790"/>
                  </a:lnTo>
                  <a:lnTo>
                    <a:pt x="255" y="1910"/>
                  </a:lnTo>
                  <a:lnTo>
                    <a:pt x="688" y="2954"/>
                  </a:lnTo>
                  <a:lnTo>
                    <a:pt x="1324" y="3870"/>
                  </a:lnTo>
                  <a:lnTo>
                    <a:pt x="2088" y="4659"/>
                  </a:lnTo>
                  <a:lnTo>
                    <a:pt x="3030" y="5270"/>
                  </a:lnTo>
                  <a:lnTo>
                    <a:pt x="4049" y="5703"/>
                  </a:lnTo>
                  <a:lnTo>
                    <a:pt x="5194" y="5958"/>
                  </a:lnTo>
                  <a:lnTo>
                    <a:pt x="6365" y="5958"/>
                  </a:lnTo>
                  <a:lnTo>
                    <a:pt x="7486" y="5703"/>
                  </a:lnTo>
                  <a:lnTo>
                    <a:pt x="8529" y="5270"/>
                  </a:lnTo>
                  <a:lnTo>
                    <a:pt x="9446" y="4659"/>
                  </a:lnTo>
                  <a:lnTo>
                    <a:pt x="10235" y="3870"/>
                  </a:lnTo>
                  <a:lnTo>
                    <a:pt x="10872" y="2954"/>
                  </a:lnTo>
                  <a:lnTo>
                    <a:pt x="11304" y="1910"/>
                  </a:lnTo>
                  <a:lnTo>
                    <a:pt x="11533" y="790"/>
                  </a:lnTo>
                  <a:lnTo>
                    <a:pt x="11559" y="179"/>
                  </a:lnTo>
                  <a:lnTo>
                    <a:pt x="11559" y="128"/>
                  </a:lnTo>
                  <a:lnTo>
                    <a:pt x="11533" y="51"/>
                  </a:lnTo>
                  <a:lnTo>
                    <a:pt x="9980" y="1"/>
                  </a:lnTo>
                  <a:lnTo>
                    <a:pt x="9980" y="433"/>
                  </a:lnTo>
                  <a:lnTo>
                    <a:pt x="9802" y="1248"/>
                  </a:lnTo>
                  <a:lnTo>
                    <a:pt x="9497" y="2012"/>
                  </a:lnTo>
                  <a:lnTo>
                    <a:pt x="9039" y="2674"/>
                  </a:lnTo>
                  <a:lnTo>
                    <a:pt x="8453" y="3259"/>
                  </a:lnTo>
                  <a:lnTo>
                    <a:pt x="7791" y="3692"/>
                  </a:lnTo>
                  <a:lnTo>
                    <a:pt x="7027" y="4023"/>
                  </a:lnTo>
                  <a:lnTo>
                    <a:pt x="6213" y="4201"/>
                  </a:lnTo>
                  <a:lnTo>
                    <a:pt x="5347" y="4201"/>
                  </a:lnTo>
                  <a:lnTo>
                    <a:pt x="4532" y="4023"/>
                  </a:lnTo>
                  <a:lnTo>
                    <a:pt x="3769" y="3692"/>
                  </a:lnTo>
                  <a:lnTo>
                    <a:pt x="3107" y="3259"/>
                  </a:lnTo>
                  <a:lnTo>
                    <a:pt x="2521" y="2674"/>
                  </a:lnTo>
                  <a:lnTo>
                    <a:pt x="2063" y="2012"/>
                  </a:lnTo>
                  <a:lnTo>
                    <a:pt x="1757" y="1248"/>
                  </a:lnTo>
                  <a:lnTo>
                    <a:pt x="1579" y="433"/>
                  </a:lnTo>
                  <a:lnTo>
                    <a:pt x="1554" y="1"/>
                  </a:lnTo>
                  <a:close/>
                </a:path>
              </a:pathLst>
            </a:custGeom>
            <a:solidFill>
              <a:srgbClr val="52C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2"/>
            <p:cNvSpPr/>
            <p:nvPr/>
          </p:nvSpPr>
          <p:spPr>
            <a:xfrm>
              <a:off x="716100" y="974800"/>
              <a:ext cx="82775" cy="119675"/>
            </a:xfrm>
            <a:custGeom>
              <a:avLst/>
              <a:gdLst/>
              <a:ahLst/>
              <a:cxnLst/>
              <a:rect l="l" t="t" r="r" b="b"/>
              <a:pathLst>
                <a:path w="3311" h="4787" extrusionOk="0">
                  <a:moveTo>
                    <a:pt x="1554" y="0"/>
                  </a:moveTo>
                  <a:lnTo>
                    <a:pt x="1375" y="306"/>
                  </a:lnTo>
                  <a:lnTo>
                    <a:pt x="1299" y="586"/>
                  </a:lnTo>
                  <a:lnTo>
                    <a:pt x="26" y="4252"/>
                  </a:lnTo>
                  <a:lnTo>
                    <a:pt x="1" y="4303"/>
                  </a:lnTo>
                  <a:lnTo>
                    <a:pt x="1" y="4354"/>
                  </a:lnTo>
                  <a:lnTo>
                    <a:pt x="408" y="4558"/>
                  </a:lnTo>
                  <a:lnTo>
                    <a:pt x="1223" y="4787"/>
                  </a:lnTo>
                  <a:lnTo>
                    <a:pt x="2063" y="4787"/>
                  </a:lnTo>
                  <a:lnTo>
                    <a:pt x="2903" y="4558"/>
                  </a:lnTo>
                  <a:lnTo>
                    <a:pt x="3310" y="4354"/>
                  </a:lnTo>
                  <a:lnTo>
                    <a:pt x="3310" y="4303"/>
                  </a:lnTo>
                  <a:lnTo>
                    <a:pt x="3285" y="4252"/>
                  </a:lnTo>
                  <a:lnTo>
                    <a:pt x="2012" y="586"/>
                  </a:lnTo>
                  <a:lnTo>
                    <a:pt x="1935" y="306"/>
                  </a:lnTo>
                  <a:lnTo>
                    <a:pt x="1757" y="0"/>
                  </a:lnTo>
                  <a:close/>
                </a:path>
              </a:pathLst>
            </a:custGeom>
            <a:solidFill>
              <a:srgbClr val="D3A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2"/>
            <p:cNvSpPr/>
            <p:nvPr/>
          </p:nvSpPr>
          <p:spPr>
            <a:xfrm>
              <a:off x="716100" y="1083625"/>
              <a:ext cx="82775" cy="37575"/>
            </a:xfrm>
            <a:custGeom>
              <a:avLst/>
              <a:gdLst/>
              <a:ahLst/>
              <a:cxnLst/>
              <a:rect l="l" t="t" r="r" b="b"/>
              <a:pathLst>
                <a:path w="3311" h="1503" extrusionOk="0">
                  <a:moveTo>
                    <a:pt x="1" y="1"/>
                  </a:moveTo>
                  <a:lnTo>
                    <a:pt x="1" y="306"/>
                  </a:lnTo>
                  <a:lnTo>
                    <a:pt x="281" y="841"/>
                  </a:lnTo>
                  <a:lnTo>
                    <a:pt x="764" y="1248"/>
                  </a:lnTo>
                  <a:lnTo>
                    <a:pt x="1299" y="1477"/>
                  </a:lnTo>
                  <a:lnTo>
                    <a:pt x="1528" y="1503"/>
                  </a:lnTo>
                  <a:lnTo>
                    <a:pt x="1783" y="1503"/>
                  </a:lnTo>
                  <a:lnTo>
                    <a:pt x="2012" y="1477"/>
                  </a:lnTo>
                  <a:lnTo>
                    <a:pt x="2546" y="1248"/>
                  </a:lnTo>
                  <a:lnTo>
                    <a:pt x="3030" y="841"/>
                  </a:lnTo>
                  <a:lnTo>
                    <a:pt x="3310" y="306"/>
                  </a:lnTo>
                  <a:lnTo>
                    <a:pt x="3310" y="1"/>
                  </a:lnTo>
                  <a:lnTo>
                    <a:pt x="2903" y="205"/>
                  </a:lnTo>
                  <a:lnTo>
                    <a:pt x="2063" y="434"/>
                  </a:lnTo>
                  <a:lnTo>
                    <a:pt x="1223" y="434"/>
                  </a:lnTo>
                  <a:lnTo>
                    <a:pt x="408" y="205"/>
                  </a:lnTo>
                  <a:lnTo>
                    <a:pt x="1"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2"/>
            <p:cNvSpPr/>
            <p:nvPr/>
          </p:nvSpPr>
          <p:spPr>
            <a:xfrm>
              <a:off x="552525" y="949350"/>
              <a:ext cx="26750" cy="26100"/>
            </a:xfrm>
            <a:custGeom>
              <a:avLst/>
              <a:gdLst/>
              <a:ahLst/>
              <a:cxnLst/>
              <a:rect l="l" t="t" r="r" b="b"/>
              <a:pathLst>
                <a:path w="1070" h="1044" extrusionOk="0">
                  <a:moveTo>
                    <a:pt x="535" y="0"/>
                  </a:moveTo>
                  <a:lnTo>
                    <a:pt x="306" y="26"/>
                  </a:lnTo>
                  <a:lnTo>
                    <a:pt x="26" y="306"/>
                  </a:lnTo>
                  <a:lnTo>
                    <a:pt x="1" y="509"/>
                  </a:lnTo>
                  <a:lnTo>
                    <a:pt x="26" y="738"/>
                  </a:lnTo>
                  <a:lnTo>
                    <a:pt x="306" y="1018"/>
                  </a:lnTo>
                  <a:lnTo>
                    <a:pt x="535" y="1044"/>
                  </a:lnTo>
                  <a:lnTo>
                    <a:pt x="739" y="1018"/>
                  </a:lnTo>
                  <a:lnTo>
                    <a:pt x="1019" y="738"/>
                  </a:lnTo>
                  <a:lnTo>
                    <a:pt x="1070" y="509"/>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2"/>
            <p:cNvSpPr/>
            <p:nvPr/>
          </p:nvSpPr>
          <p:spPr>
            <a:xfrm>
              <a:off x="913400" y="949350"/>
              <a:ext cx="26125" cy="26100"/>
            </a:xfrm>
            <a:custGeom>
              <a:avLst/>
              <a:gdLst/>
              <a:ahLst/>
              <a:cxnLst/>
              <a:rect l="l" t="t" r="r" b="b"/>
              <a:pathLst>
                <a:path w="1045" h="1044" extrusionOk="0">
                  <a:moveTo>
                    <a:pt x="510" y="0"/>
                  </a:moveTo>
                  <a:lnTo>
                    <a:pt x="306" y="26"/>
                  </a:lnTo>
                  <a:lnTo>
                    <a:pt x="26" y="306"/>
                  </a:lnTo>
                  <a:lnTo>
                    <a:pt x="1" y="509"/>
                  </a:lnTo>
                  <a:lnTo>
                    <a:pt x="26" y="738"/>
                  </a:lnTo>
                  <a:lnTo>
                    <a:pt x="306" y="1018"/>
                  </a:lnTo>
                  <a:lnTo>
                    <a:pt x="510" y="1044"/>
                  </a:lnTo>
                  <a:lnTo>
                    <a:pt x="739" y="1018"/>
                  </a:lnTo>
                  <a:lnTo>
                    <a:pt x="1019" y="738"/>
                  </a:lnTo>
                  <a:lnTo>
                    <a:pt x="1045" y="509"/>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2"/>
            <p:cNvSpPr/>
            <p:nvPr/>
          </p:nvSpPr>
          <p:spPr>
            <a:xfrm>
              <a:off x="506075" y="1037175"/>
              <a:ext cx="145775" cy="68750"/>
            </a:xfrm>
            <a:custGeom>
              <a:avLst/>
              <a:gdLst/>
              <a:ahLst/>
              <a:cxnLst/>
              <a:rect l="l" t="t" r="r" b="b"/>
              <a:pathLst>
                <a:path w="5831" h="2750" extrusionOk="0">
                  <a:moveTo>
                    <a:pt x="1375" y="0"/>
                  </a:moveTo>
                  <a:lnTo>
                    <a:pt x="1095" y="26"/>
                  </a:lnTo>
                  <a:lnTo>
                    <a:pt x="586" y="229"/>
                  </a:lnTo>
                  <a:lnTo>
                    <a:pt x="229" y="611"/>
                  </a:lnTo>
                  <a:lnTo>
                    <a:pt x="26" y="1095"/>
                  </a:lnTo>
                  <a:lnTo>
                    <a:pt x="0" y="1375"/>
                  </a:lnTo>
                  <a:lnTo>
                    <a:pt x="26" y="1655"/>
                  </a:lnTo>
                  <a:lnTo>
                    <a:pt x="229" y="2164"/>
                  </a:lnTo>
                  <a:lnTo>
                    <a:pt x="586" y="2521"/>
                  </a:lnTo>
                  <a:lnTo>
                    <a:pt x="1095" y="2750"/>
                  </a:lnTo>
                  <a:lnTo>
                    <a:pt x="4736" y="2750"/>
                  </a:lnTo>
                  <a:lnTo>
                    <a:pt x="5245" y="2521"/>
                  </a:lnTo>
                  <a:lnTo>
                    <a:pt x="5601" y="2164"/>
                  </a:lnTo>
                  <a:lnTo>
                    <a:pt x="5805" y="1655"/>
                  </a:lnTo>
                  <a:lnTo>
                    <a:pt x="5830" y="1375"/>
                  </a:lnTo>
                  <a:lnTo>
                    <a:pt x="5805" y="1095"/>
                  </a:lnTo>
                  <a:lnTo>
                    <a:pt x="5601" y="611"/>
                  </a:lnTo>
                  <a:lnTo>
                    <a:pt x="5245" y="229"/>
                  </a:lnTo>
                  <a:lnTo>
                    <a:pt x="4736" y="26"/>
                  </a:lnTo>
                  <a:lnTo>
                    <a:pt x="4455"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2"/>
            <p:cNvSpPr/>
            <p:nvPr/>
          </p:nvSpPr>
          <p:spPr>
            <a:xfrm>
              <a:off x="866950" y="1037175"/>
              <a:ext cx="145775" cy="68750"/>
            </a:xfrm>
            <a:custGeom>
              <a:avLst/>
              <a:gdLst/>
              <a:ahLst/>
              <a:cxnLst/>
              <a:rect l="l" t="t" r="r" b="b"/>
              <a:pathLst>
                <a:path w="5831" h="2750" extrusionOk="0">
                  <a:moveTo>
                    <a:pt x="1375" y="0"/>
                  </a:moveTo>
                  <a:lnTo>
                    <a:pt x="1095" y="26"/>
                  </a:lnTo>
                  <a:lnTo>
                    <a:pt x="586" y="229"/>
                  </a:lnTo>
                  <a:lnTo>
                    <a:pt x="229" y="611"/>
                  </a:lnTo>
                  <a:lnTo>
                    <a:pt x="0" y="1095"/>
                  </a:lnTo>
                  <a:lnTo>
                    <a:pt x="0" y="1375"/>
                  </a:lnTo>
                  <a:lnTo>
                    <a:pt x="0" y="1655"/>
                  </a:lnTo>
                  <a:lnTo>
                    <a:pt x="229" y="2164"/>
                  </a:lnTo>
                  <a:lnTo>
                    <a:pt x="586" y="2521"/>
                  </a:lnTo>
                  <a:lnTo>
                    <a:pt x="1095" y="2750"/>
                  </a:lnTo>
                  <a:lnTo>
                    <a:pt x="4736" y="2750"/>
                  </a:lnTo>
                  <a:lnTo>
                    <a:pt x="5219" y="2521"/>
                  </a:lnTo>
                  <a:lnTo>
                    <a:pt x="5601" y="2164"/>
                  </a:lnTo>
                  <a:lnTo>
                    <a:pt x="5805" y="1655"/>
                  </a:lnTo>
                  <a:lnTo>
                    <a:pt x="5830" y="1375"/>
                  </a:lnTo>
                  <a:lnTo>
                    <a:pt x="5805" y="1095"/>
                  </a:lnTo>
                  <a:lnTo>
                    <a:pt x="5601" y="611"/>
                  </a:lnTo>
                  <a:lnTo>
                    <a:pt x="5219"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2"/>
            <p:cNvSpPr/>
            <p:nvPr/>
          </p:nvSpPr>
          <p:spPr>
            <a:xfrm>
              <a:off x="363500" y="394325"/>
              <a:ext cx="791800" cy="526400"/>
            </a:xfrm>
            <a:custGeom>
              <a:avLst/>
              <a:gdLst/>
              <a:ahLst/>
              <a:cxnLst/>
              <a:rect l="l" t="t" r="r" b="b"/>
              <a:pathLst>
                <a:path w="31672" h="21056" extrusionOk="0">
                  <a:moveTo>
                    <a:pt x="15836" y="1"/>
                  </a:moveTo>
                  <a:lnTo>
                    <a:pt x="15021" y="26"/>
                  </a:lnTo>
                  <a:lnTo>
                    <a:pt x="13417" y="179"/>
                  </a:lnTo>
                  <a:lnTo>
                    <a:pt x="11890" y="510"/>
                  </a:lnTo>
                  <a:lnTo>
                    <a:pt x="10388" y="968"/>
                  </a:lnTo>
                  <a:lnTo>
                    <a:pt x="8962" y="1554"/>
                  </a:lnTo>
                  <a:lnTo>
                    <a:pt x="7638" y="2292"/>
                  </a:lnTo>
                  <a:lnTo>
                    <a:pt x="6365" y="3158"/>
                  </a:lnTo>
                  <a:lnTo>
                    <a:pt x="5194" y="4125"/>
                  </a:lnTo>
                  <a:lnTo>
                    <a:pt x="4125" y="5195"/>
                  </a:lnTo>
                  <a:lnTo>
                    <a:pt x="3157" y="6366"/>
                  </a:lnTo>
                  <a:lnTo>
                    <a:pt x="2292" y="7639"/>
                  </a:lnTo>
                  <a:lnTo>
                    <a:pt x="1553" y="8988"/>
                  </a:lnTo>
                  <a:lnTo>
                    <a:pt x="968" y="10388"/>
                  </a:lnTo>
                  <a:lnTo>
                    <a:pt x="484" y="11890"/>
                  </a:lnTo>
                  <a:lnTo>
                    <a:pt x="179" y="13418"/>
                  </a:lnTo>
                  <a:lnTo>
                    <a:pt x="26" y="15022"/>
                  </a:lnTo>
                  <a:lnTo>
                    <a:pt x="0" y="15836"/>
                  </a:lnTo>
                  <a:lnTo>
                    <a:pt x="0" y="21055"/>
                  </a:lnTo>
                  <a:lnTo>
                    <a:pt x="739" y="20597"/>
                  </a:lnTo>
                  <a:lnTo>
                    <a:pt x="2979" y="19044"/>
                  </a:lnTo>
                  <a:lnTo>
                    <a:pt x="5729" y="16702"/>
                  </a:lnTo>
                  <a:lnTo>
                    <a:pt x="7893" y="14411"/>
                  </a:lnTo>
                  <a:lnTo>
                    <a:pt x="9293" y="12654"/>
                  </a:lnTo>
                  <a:lnTo>
                    <a:pt x="9980" y="11687"/>
                  </a:lnTo>
                  <a:lnTo>
                    <a:pt x="10031" y="11839"/>
                  </a:lnTo>
                  <a:lnTo>
                    <a:pt x="10591" y="12883"/>
                  </a:lnTo>
                  <a:lnTo>
                    <a:pt x="11279" y="13825"/>
                  </a:lnTo>
                  <a:lnTo>
                    <a:pt x="12272" y="14894"/>
                  </a:lnTo>
                  <a:lnTo>
                    <a:pt x="13595" y="15989"/>
                  </a:lnTo>
                  <a:lnTo>
                    <a:pt x="15301" y="17007"/>
                  </a:lnTo>
                  <a:lnTo>
                    <a:pt x="17414" y="17822"/>
                  </a:lnTo>
                  <a:lnTo>
                    <a:pt x="18662" y="18102"/>
                  </a:lnTo>
                  <a:lnTo>
                    <a:pt x="18713" y="17440"/>
                  </a:lnTo>
                  <a:lnTo>
                    <a:pt x="18611" y="14971"/>
                  </a:lnTo>
                  <a:lnTo>
                    <a:pt x="18764" y="15098"/>
                  </a:lnTo>
                  <a:lnTo>
                    <a:pt x="20393" y="16346"/>
                  </a:lnTo>
                  <a:lnTo>
                    <a:pt x="22735" y="17720"/>
                  </a:lnTo>
                  <a:lnTo>
                    <a:pt x="24772" y="18662"/>
                  </a:lnTo>
                  <a:lnTo>
                    <a:pt x="27216" y="19579"/>
                  </a:lnTo>
                  <a:lnTo>
                    <a:pt x="30067" y="20368"/>
                  </a:lnTo>
                  <a:lnTo>
                    <a:pt x="31671" y="20674"/>
                  </a:lnTo>
                  <a:lnTo>
                    <a:pt x="31671" y="15836"/>
                  </a:lnTo>
                  <a:lnTo>
                    <a:pt x="31646" y="15022"/>
                  </a:lnTo>
                  <a:lnTo>
                    <a:pt x="31493" y="13418"/>
                  </a:lnTo>
                  <a:lnTo>
                    <a:pt x="31162" y="11890"/>
                  </a:lnTo>
                  <a:lnTo>
                    <a:pt x="30704" y="10388"/>
                  </a:lnTo>
                  <a:lnTo>
                    <a:pt x="30093" y="8988"/>
                  </a:lnTo>
                  <a:lnTo>
                    <a:pt x="29380" y="7639"/>
                  </a:lnTo>
                  <a:lnTo>
                    <a:pt x="28514" y="6366"/>
                  </a:lnTo>
                  <a:lnTo>
                    <a:pt x="27547" y="5195"/>
                  </a:lnTo>
                  <a:lnTo>
                    <a:pt x="26478" y="4125"/>
                  </a:lnTo>
                  <a:lnTo>
                    <a:pt x="25306" y="3158"/>
                  </a:lnTo>
                  <a:lnTo>
                    <a:pt x="24034" y="2292"/>
                  </a:lnTo>
                  <a:lnTo>
                    <a:pt x="22684" y="1554"/>
                  </a:lnTo>
                  <a:lnTo>
                    <a:pt x="21284" y="968"/>
                  </a:lnTo>
                  <a:lnTo>
                    <a:pt x="19782" y="510"/>
                  </a:lnTo>
                  <a:lnTo>
                    <a:pt x="18254" y="179"/>
                  </a:lnTo>
                  <a:lnTo>
                    <a:pt x="16650"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2"/>
            <p:cNvSpPr/>
            <p:nvPr/>
          </p:nvSpPr>
          <p:spPr>
            <a:xfrm>
              <a:off x="523900" y="857050"/>
              <a:ext cx="110125" cy="21675"/>
            </a:xfrm>
            <a:custGeom>
              <a:avLst/>
              <a:gdLst/>
              <a:ahLst/>
              <a:cxnLst/>
              <a:rect l="l" t="t" r="r" b="b"/>
              <a:pathLst>
                <a:path w="4405" h="867" fill="none" extrusionOk="0">
                  <a:moveTo>
                    <a:pt x="4404" y="866"/>
                  </a:moveTo>
                  <a:lnTo>
                    <a:pt x="4175" y="662"/>
                  </a:lnTo>
                  <a:lnTo>
                    <a:pt x="3666" y="306"/>
                  </a:lnTo>
                  <a:lnTo>
                    <a:pt x="2800" y="1"/>
                  </a:lnTo>
                  <a:lnTo>
                    <a:pt x="1604" y="1"/>
                  </a:lnTo>
                  <a:lnTo>
                    <a:pt x="738"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2"/>
            <p:cNvSpPr/>
            <p:nvPr/>
          </p:nvSpPr>
          <p:spPr>
            <a:xfrm>
              <a:off x="884775" y="857050"/>
              <a:ext cx="110125" cy="21675"/>
            </a:xfrm>
            <a:custGeom>
              <a:avLst/>
              <a:gdLst/>
              <a:ahLst/>
              <a:cxnLst/>
              <a:rect l="l" t="t" r="r" b="b"/>
              <a:pathLst>
                <a:path w="4405" h="867" fill="none" extrusionOk="0">
                  <a:moveTo>
                    <a:pt x="4405" y="866"/>
                  </a:moveTo>
                  <a:lnTo>
                    <a:pt x="4175" y="662"/>
                  </a:lnTo>
                  <a:lnTo>
                    <a:pt x="3641" y="306"/>
                  </a:lnTo>
                  <a:lnTo>
                    <a:pt x="2801" y="1"/>
                  </a:lnTo>
                  <a:lnTo>
                    <a:pt x="1604" y="1"/>
                  </a:lnTo>
                  <a:lnTo>
                    <a:pt x="738"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2"/>
            <p:cNvSpPr/>
            <p:nvPr/>
          </p:nvSpPr>
          <p:spPr>
            <a:xfrm>
              <a:off x="697650" y="1161925"/>
              <a:ext cx="123500" cy="35650"/>
            </a:xfrm>
            <a:custGeom>
              <a:avLst/>
              <a:gdLst/>
              <a:ahLst/>
              <a:cxnLst/>
              <a:rect l="l" t="t" r="r" b="b"/>
              <a:pathLst>
                <a:path w="4940" h="1426" fill="none" extrusionOk="0">
                  <a:moveTo>
                    <a:pt x="0" y="0"/>
                  </a:moveTo>
                  <a:lnTo>
                    <a:pt x="128" y="306"/>
                  </a:lnTo>
                  <a:lnTo>
                    <a:pt x="611" y="815"/>
                  </a:lnTo>
                  <a:lnTo>
                    <a:pt x="1248" y="1197"/>
                  </a:lnTo>
                  <a:lnTo>
                    <a:pt x="2037" y="1426"/>
                  </a:lnTo>
                  <a:lnTo>
                    <a:pt x="2470" y="1426"/>
                  </a:lnTo>
                  <a:lnTo>
                    <a:pt x="2903" y="1426"/>
                  </a:lnTo>
                  <a:lnTo>
                    <a:pt x="3666" y="1222"/>
                  </a:lnTo>
                  <a:lnTo>
                    <a:pt x="4303" y="840"/>
                  </a:lnTo>
                  <a:lnTo>
                    <a:pt x="4787" y="331"/>
                  </a:lnTo>
                  <a:lnTo>
                    <a:pt x="4939" y="26"/>
                  </a:lnTo>
                </a:path>
              </a:pathLst>
            </a:custGeom>
            <a:noFill/>
            <a:ln w="21000" cap="rnd" cmpd="sng">
              <a:solidFill>
                <a:srgbClr val="AE4C3F"/>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2"/>
            <p:cNvSpPr/>
            <p:nvPr/>
          </p:nvSpPr>
          <p:spPr>
            <a:xfrm>
              <a:off x="1280650" y="970350"/>
              <a:ext cx="357075" cy="585575"/>
            </a:xfrm>
            <a:custGeom>
              <a:avLst/>
              <a:gdLst/>
              <a:ahLst/>
              <a:cxnLst/>
              <a:rect l="l" t="t" r="r" b="b"/>
              <a:pathLst>
                <a:path w="14283" h="23423" extrusionOk="0">
                  <a:moveTo>
                    <a:pt x="9217" y="0"/>
                  </a:moveTo>
                  <a:lnTo>
                    <a:pt x="8784" y="77"/>
                  </a:lnTo>
                  <a:lnTo>
                    <a:pt x="8427" y="357"/>
                  </a:lnTo>
                  <a:lnTo>
                    <a:pt x="8173" y="738"/>
                  </a:lnTo>
                  <a:lnTo>
                    <a:pt x="8096" y="993"/>
                  </a:lnTo>
                  <a:lnTo>
                    <a:pt x="6365" y="8529"/>
                  </a:lnTo>
                  <a:lnTo>
                    <a:pt x="6060" y="8453"/>
                  </a:lnTo>
                  <a:lnTo>
                    <a:pt x="7587" y="1757"/>
                  </a:lnTo>
                  <a:lnTo>
                    <a:pt x="7638" y="1502"/>
                  </a:lnTo>
                  <a:lnTo>
                    <a:pt x="7587" y="1019"/>
                  </a:lnTo>
                  <a:lnTo>
                    <a:pt x="7384" y="637"/>
                  </a:lnTo>
                  <a:lnTo>
                    <a:pt x="7027" y="357"/>
                  </a:lnTo>
                  <a:lnTo>
                    <a:pt x="6824" y="280"/>
                  </a:lnTo>
                  <a:lnTo>
                    <a:pt x="6620" y="255"/>
                  </a:lnTo>
                  <a:lnTo>
                    <a:pt x="6187" y="357"/>
                  </a:lnTo>
                  <a:lnTo>
                    <a:pt x="5831" y="611"/>
                  </a:lnTo>
                  <a:lnTo>
                    <a:pt x="5576" y="1019"/>
                  </a:lnTo>
                  <a:lnTo>
                    <a:pt x="5500" y="1273"/>
                  </a:lnTo>
                  <a:lnTo>
                    <a:pt x="3387" y="10413"/>
                  </a:lnTo>
                  <a:lnTo>
                    <a:pt x="3157" y="9547"/>
                  </a:lnTo>
                  <a:lnTo>
                    <a:pt x="2648" y="8172"/>
                  </a:lnTo>
                  <a:lnTo>
                    <a:pt x="2139" y="7205"/>
                  </a:lnTo>
                  <a:lnTo>
                    <a:pt x="1630" y="6594"/>
                  </a:lnTo>
                  <a:lnTo>
                    <a:pt x="968" y="6110"/>
                  </a:lnTo>
                  <a:lnTo>
                    <a:pt x="408" y="6034"/>
                  </a:lnTo>
                  <a:lnTo>
                    <a:pt x="332" y="6059"/>
                  </a:lnTo>
                  <a:lnTo>
                    <a:pt x="179" y="6136"/>
                  </a:lnTo>
                  <a:lnTo>
                    <a:pt x="1" y="6441"/>
                  </a:lnTo>
                  <a:lnTo>
                    <a:pt x="1" y="6950"/>
                  </a:lnTo>
                  <a:lnTo>
                    <a:pt x="51" y="7052"/>
                  </a:lnTo>
                  <a:lnTo>
                    <a:pt x="561" y="9980"/>
                  </a:lnTo>
                  <a:lnTo>
                    <a:pt x="1172" y="13493"/>
                  </a:lnTo>
                  <a:lnTo>
                    <a:pt x="1223" y="13875"/>
                  </a:lnTo>
                  <a:lnTo>
                    <a:pt x="1426" y="14537"/>
                  </a:lnTo>
                  <a:lnTo>
                    <a:pt x="1910" y="15301"/>
                  </a:lnTo>
                  <a:lnTo>
                    <a:pt x="2954" y="16116"/>
                  </a:lnTo>
                  <a:lnTo>
                    <a:pt x="3183" y="16192"/>
                  </a:lnTo>
                  <a:lnTo>
                    <a:pt x="1859" y="21844"/>
                  </a:lnTo>
                  <a:lnTo>
                    <a:pt x="8809" y="23422"/>
                  </a:lnTo>
                  <a:lnTo>
                    <a:pt x="10159" y="17669"/>
                  </a:lnTo>
                  <a:lnTo>
                    <a:pt x="10286" y="17694"/>
                  </a:lnTo>
                  <a:lnTo>
                    <a:pt x="10719" y="17592"/>
                  </a:lnTo>
                  <a:lnTo>
                    <a:pt x="11228" y="17312"/>
                  </a:lnTo>
                  <a:lnTo>
                    <a:pt x="11635" y="16778"/>
                  </a:lnTo>
                  <a:lnTo>
                    <a:pt x="11763" y="16396"/>
                  </a:lnTo>
                  <a:lnTo>
                    <a:pt x="12094" y="14944"/>
                  </a:lnTo>
                  <a:lnTo>
                    <a:pt x="12832" y="11737"/>
                  </a:lnTo>
                  <a:lnTo>
                    <a:pt x="13086" y="10617"/>
                  </a:lnTo>
                  <a:lnTo>
                    <a:pt x="13214" y="10107"/>
                  </a:lnTo>
                  <a:lnTo>
                    <a:pt x="14232" y="5627"/>
                  </a:lnTo>
                  <a:lnTo>
                    <a:pt x="14283" y="5397"/>
                  </a:lnTo>
                  <a:lnTo>
                    <a:pt x="14232" y="4965"/>
                  </a:lnTo>
                  <a:lnTo>
                    <a:pt x="14028" y="4608"/>
                  </a:lnTo>
                  <a:lnTo>
                    <a:pt x="13723" y="4354"/>
                  </a:lnTo>
                  <a:lnTo>
                    <a:pt x="13519" y="4277"/>
                  </a:lnTo>
                  <a:lnTo>
                    <a:pt x="13341" y="4252"/>
                  </a:lnTo>
                  <a:lnTo>
                    <a:pt x="12934" y="4354"/>
                  </a:lnTo>
                  <a:lnTo>
                    <a:pt x="12603" y="4583"/>
                  </a:lnTo>
                  <a:lnTo>
                    <a:pt x="12374" y="4965"/>
                  </a:lnTo>
                  <a:lnTo>
                    <a:pt x="12297" y="5194"/>
                  </a:lnTo>
                  <a:lnTo>
                    <a:pt x="11253" y="9649"/>
                  </a:lnTo>
                  <a:lnTo>
                    <a:pt x="10872" y="9573"/>
                  </a:lnTo>
                  <a:lnTo>
                    <a:pt x="12323" y="3284"/>
                  </a:lnTo>
                  <a:lnTo>
                    <a:pt x="12374" y="3030"/>
                  </a:lnTo>
                  <a:lnTo>
                    <a:pt x="12323" y="2546"/>
                  </a:lnTo>
                  <a:lnTo>
                    <a:pt x="12094" y="2164"/>
                  </a:lnTo>
                  <a:lnTo>
                    <a:pt x="11763" y="1884"/>
                  </a:lnTo>
                  <a:lnTo>
                    <a:pt x="11559" y="1808"/>
                  </a:lnTo>
                  <a:lnTo>
                    <a:pt x="11330" y="1782"/>
                  </a:lnTo>
                  <a:lnTo>
                    <a:pt x="10922" y="1884"/>
                  </a:lnTo>
                  <a:lnTo>
                    <a:pt x="10566" y="2139"/>
                  </a:lnTo>
                  <a:lnTo>
                    <a:pt x="10286" y="2546"/>
                  </a:lnTo>
                  <a:lnTo>
                    <a:pt x="10235" y="2801"/>
                  </a:lnTo>
                  <a:lnTo>
                    <a:pt x="8784" y="9089"/>
                  </a:lnTo>
                  <a:lnTo>
                    <a:pt x="8478" y="9013"/>
                  </a:lnTo>
                  <a:lnTo>
                    <a:pt x="10210" y="1477"/>
                  </a:lnTo>
                  <a:lnTo>
                    <a:pt x="10235" y="1222"/>
                  </a:lnTo>
                  <a:lnTo>
                    <a:pt x="10184" y="764"/>
                  </a:lnTo>
                  <a:lnTo>
                    <a:pt x="9980" y="357"/>
                  </a:lnTo>
                  <a:lnTo>
                    <a:pt x="9649" y="77"/>
                  </a:lnTo>
                  <a:lnTo>
                    <a:pt x="9420" y="26"/>
                  </a:lnTo>
                  <a:lnTo>
                    <a:pt x="9217" y="0"/>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2"/>
            <p:cNvSpPr/>
            <p:nvPr/>
          </p:nvSpPr>
          <p:spPr>
            <a:xfrm>
              <a:off x="1365300" y="123002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a:off x="1398400" y="1174650"/>
              <a:ext cx="190975" cy="55400"/>
            </a:xfrm>
            <a:custGeom>
              <a:avLst/>
              <a:gdLst/>
              <a:ahLst/>
              <a:cxnLst/>
              <a:rect l="l" t="t" r="r" b="b"/>
              <a:pathLst>
                <a:path w="7639" h="2216" extrusionOk="0">
                  <a:moveTo>
                    <a:pt x="102" y="0"/>
                  </a:moveTo>
                  <a:lnTo>
                    <a:pt x="0" y="484"/>
                  </a:lnTo>
                  <a:lnTo>
                    <a:pt x="7536" y="2215"/>
                  </a:lnTo>
                  <a:lnTo>
                    <a:pt x="7638" y="1732"/>
                  </a:lnTo>
                  <a:lnTo>
                    <a:pt x="6569" y="1477"/>
                  </a:lnTo>
                  <a:lnTo>
                    <a:pt x="6543" y="1477"/>
                  </a:lnTo>
                  <a:lnTo>
                    <a:pt x="6162"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2"/>
            <p:cNvSpPr/>
            <p:nvPr/>
          </p:nvSpPr>
          <p:spPr>
            <a:xfrm>
              <a:off x="1365300" y="1223650"/>
              <a:ext cx="105675" cy="159150"/>
            </a:xfrm>
            <a:custGeom>
              <a:avLst/>
              <a:gdLst/>
              <a:ahLst/>
              <a:cxnLst/>
              <a:rect l="l" t="t" r="r" b="b"/>
              <a:pathLst>
                <a:path w="4227" h="6366" extrusionOk="0">
                  <a:moveTo>
                    <a:pt x="77" y="1"/>
                  </a:moveTo>
                  <a:lnTo>
                    <a:pt x="52" y="26"/>
                  </a:lnTo>
                  <a:lnTo>
                    <a:pt x="1" y="255"/>
                  </a:lnTo>
                  <a:lnTo>
                    <a:pt x="230" y="306"/>
                  </a:lnTo>
                  <a:lnTo>
                    <a:pt x="1121" y="612"/>
                  </a:lnTo>
                  <a:lnTo>
                    <a:pt x="1859" y="1019"/>
                  </a:lnTo>
                  <a:lnTo>
                    <a:pt x="2597" y="1656"/>
                  </a:lnTo>
                  <a:lnTo>
                    <a:pt x="3259" y="2572"/>
                  </a:lnTo>
                  <a:lnTo>
                    <a:pt x="3718" y="3794"/>
                  </a:lnTo>
                  <a:lnTo>
                    <a:pt x="3896" y="5347"/>
                  </a:lnTo>
                  <a:lnTo>
                    <a:pt x="3819" y="6315"/>
                  </a:lnTo>
                  <a:lnTo>
                    <a:pt x="4099" y="6365"/>
                  </a:lnTo>
                  <a:lnTo>
                    <a:pt x="4150" y="6213"/>
                  </a:lnTo>
                  <a:lnTo>
                    <a:pt x="4227" y="5118"/>
                  </a:lnTo>
                  <a:lnTo>
                    <a:pt x="4176" y="4125"/>
                  </a:lnTo>
                  <a:lnTo>
                    <a:pt x="3896" y="3005"/>
                  </a:lnTo>
                  <a:lnTo>
                    <a:pt x="3336" y="1936"/>
                  </a:lnTo>
                  <a:lnTo>
                    <a:pt x="2394" y="968"/>
                  </a:lnTo>
                  <a:lnTo>
                    <a:pt x="1375" y="383"/>
                  </a:lnTo>
                  <a:lnTo>
                    <a:pt x="535" y="103"/>
                  </a:lnTo>
                  <a:lnTo>
                    <a:pt x="77"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2"/>
            <p:cNvSpPr/>
            <p:nvPr/>
          </p:nvSpPr>
          <p:spPr>
            <a:xfrm>
              <a:off x="1343025" y="1403775"/>
              <a:ext cx="183975" cy="84675"/>
            </a:xfrm>
            <a:custGeom>
              <a:avLst/>
              <a:gdLst/>
              <a:ahLst/>
              <a:cxnLst/>
              <a:rect l="l" t="t" r="r" b="b"/>
              <a:pathLst>
                <a:path w="7359" h="3387" extrusionOk="0">
                  <a:moveTo>
                    <a:pt x="408" y="1"/>
                  </a:moveTo>
                  <a:lnTo>
                    <a:pt x="1"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a:off x="1303575" y="1425425"/>
              <a:ext cx="237425" cy="100575"/>
            </a:xfrm>
            <a:custGeom>
              <a:avLst/>
              <a:gdLst/>
              <a:ahLst/>
              <a:cxnLst/>
              <a:rect l="l" t="t" r="r" b="b"/>
              <a:pathLst>
                <a:path w="9497" h="4023" extrusionOk="0">
                  <a:moveTo>
                    <a:pt x="433" y="0"/>
                  </a:moveTo>
                  <a:lnTo>
                    <a:pt x="0" y="1935"/>
                  </a:lnTo>
                  <a:lnTo>
                    <a:pt x="9063" y="4023"/>
                  </a:lnTo>
                  <a:lnTo>
                    <a:pt x="9496" y="2113"/>
                  </a:lnTo>
                  <a:lnTo>
                    <a:pt x="433" y="0"/>
                  </a:lnTo>
                  <a:close/>
                </a:path>
              </a:pathLst>
            </a:custGeom>
            <a:solidFill>
              <a:srgbClr val="52C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a:off x="1281300" y="1463600"/>
              <a:ext cx="251425" cy="105675"/>
            </a:xfrm>
            <a:custGeom>
              <a:avLst/>
              <a:gdLst/>
              <a:ahLst/>
              <a:cxnLst/>
              <a:rect l="l" t="t" r="r" b="b"/>
              <a:pathLst>
                <a:path w="10057" h="4227" extrusionOk="0">
                  <a:moveTo>
                    <a:pt x="967" y="1"/>
                  </a:moveTo>
                  <a:lnTo>
                    <a:pt x="0" y="4227"/>
                  </a:lnTo>
                  <a:lnTo>
                    <a:pt x="9547" y="4227"/>
                  </a:lnTo>
                  <a:lnTo>
                    <a:pt x="10056" y="2088"/>
                  </a:lnTo>
                  <a:lnTo>
                    <a:pt x="967"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5</a:t>
            </a:fld>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cSld>
  <p:clrMapOvr>
    <a:masterClrMapping/>
  </p:clrMapOvr>
  <p:transition advTm="3502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9502"/>
            <a:ext cx="5969100" cy="3672408"/>
          </a:xfrm>
        </p:spPr>
        <p:txBody>
          <a:bodyPr/>
          <a:lstStyle/>
          <a:p>
            <a:pPr algn="ctr"/>
            <a:r>
              <a:rPr lang="en-GB" dirty="0">
                <a:latin typeface="Comic Sans MS" panose="030F0702030302020204" pitchFamily="66" charset="0"/>
              </a:rPr>
              <a:t/>
            </a:r>
            <a:br>
              <a:rPr lang="en-GB" dirty="0">
                <a:latin typeface="Comic Sans MS" panose="030F0702030302020204" pitchFamily="66" charset="0"/>
              </a:rPr>
            </a:br>
            <a:r>
              <a:rPr lang="en-GB" dirty="0" smtClean="0">
                <a:latin typeface="Comic Sans MS" panose="030F0702030302020204" pitchFamily="66" charset="0"/>
              </a:rPr>
              <a:t>Phonics</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sz="1800" dirty="0">
                <a:solidFill>
                  <a:schemeClr val="tx1"/>
                </a:solidFill>
                <a:latin typeface="Comic Sans MS" panose="030F0702030302020204" pitchFamily="66" charset="0"/>
              </a:rPr>
              <a:t>Phonics is taught daily to all children in Woodpeckers – although they may not always realise it!</a:t>
            </a:r>
            <a:br>
              <a:rPr lang="en-GB" sz="1800" dirty="0">
                <a:solidFill>
                  <a:schemeClr val="tx1"/>
                </a:solidFill>
                <a:latin typeface="Comic Sans MS" panose="030F0702030302020204" pitchFamily="66" charset="0"/>
              </a:rPr>
            </a:br>
            <a:r>
              <a:rPr lang="en-GB" sz="1800" dirty="0">
                <a:solidFill>
                  <a:schemeClr val="tx1"/>
                </a:solidFill>
                <a:latin typeface="Comic Sans MS" panose="030F0702030302020204" pitchFamily="66" charset="0"/>
              </a:rPr>
              <a:t/>
            </a:r>
            <a:br>
              <a:rPr lang="en-GB" sz="1800" dirty="0">
                <a:solidFill>
                  <a:schemeClr val="tx1"/>
                </a:solidFill>
                <a:latin typeface="Comic Sans MS" panose="030F0702030302020204" pitchFamily="66" charset="0"/>
              </a:rPr>
            </a:br>
            <a:r>
              <a:rPr lang="en-GB" sz="1800" dirty="0">
                <a:solidFill>
                  <a:schemeClr val="tx1"/>
                </a:solidFill>
                <a:latin typeface="Comic Sans MS" panose="030F0702030302020204" pitchFamily="66" charset="0"/>
              </a:rPr>
              <a:t> Phonics is taught as part of a broad and rich language curriculum. </a:t>
            </a:r>
            <a:br>
              <a:rPr lang="en-GB" sz="1800" dirty="0">
                <a:solidFill>
                  <a:schemeClr val="tx1"/>
                </a:solidFill>
                <a:latin typeface="Comic Sans MS" panose="030F0702030302020204" pitchFamily="66" charset="0"/>
              </a:rPr>
            </a:br>
            <a:r>
              <a:rPr lang="en-GB" sz="1800" dirty="0">
                <a:solidFill>
                  <a:schemeClr val="tx1"/>
                </a:solidFill>
                <a:latin typeface="Comic Sans MS" panose="030F0702030302020204" pitchFamily="66" charset="0"/>
              </a:rPr>
              <a:t/>
            </a:r>
            <a:br>
              <a:rPr lang="en-GB" sz="1800" dirty="0">
                <a:solidFill>
                  <a:schemeClr val="tx1"/>
                </a:solidFill>
                <a:latin typeface="Comic Sans MS" panose="030F0702030302020204" pitchFamily="66" charset="0"/>
              </a:rPr>
            </a:br>
            <a:r>
              <a:rPr lang="en-GB" sz="1800" dirty="0">
                <a:solidFill>
                  <a:schemeClr val="tx1"/>
                </a:solidFill>
                <a:latin typeface="Comic Sans MS" panose="030F0702030302020204" pitchFamily="66" charset="0"/>
              </a:rPr>
              <a:t> Daily sessions are fast-paced to ensure quick progression.</a:t>
            </a: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6</a:t>
            </a:fld>
            <a:endParaRPr lang="en"/>
          </a:p>
        </p:txBody>
      </p:sp>
      <p:pic>
        <p:nvPicPr>
          <p:cNvPr id="4" name="Picture 3"/>
          <p:cNvPicPr>
            <a:picLocks noChangeAspect="1"/>
          </p:cNvPicPr>
          <p:nvPr/>
        </p:nvPicPr>
        <p:blipFill>
          <a:blip r:embed="rId5"/>
          <a:stretch>
            <a:fillRect/>
          </a:stretch>
        </p:blipFill>
        <p:spPr>
          <a:xfrm>
            <a:off x="1763688" y="4072149"/>
            <a:ext cx="2597671" cy="752694"/>
          </a:xfrm>
          <a:prstGeom prst="rect">
            <a:avLst/>
          </a:prstGeom>
        </p:spPr>
      </p:pic>
      <p:pic>
        <p:nvPicPr>
          <p:cNvPr id="5" name="Picture 4"/>
          <p:cNvPicPr>
            <a:picLocks noChangeAspect="1"/>
          </p:cNvPicPr>
          <p:nvPr/>
        </p:nvPicPr>
        <p:blipFill>
          <a:blip r:embed="rId6"/>
          <a:stretch>
            <a:fillRect/>
          </a:stretch>
        </p:blipFill>
        <p:spPr>
          <a:xfrm>
            <a:off x="7434693" y="3753492"/>
            <a:ext cx="1658256" cy="1390008"/>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485895984"/>
      </p:ext>
    </p:extLst>
  </p:cSld>
  <p:clrMapOvr>
    <a:masterClrMapping/>
  </p:clrMapOvr>
  <p:transition advTm="2085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4"/>
          <p:cNvSpPr txBox="1">
            <a:spLocks noGrp="1"/>
          </p:cNvSpPr>
          <p:nvPr>
            <p:ph type="ctrTitle"/>
          </p:nvPr>
        </p:nvSpPr>
        <p:spPr>
          <a:xfrm>
            <a:off x="539552" y="339502"/>
            <a:ext cx="4905600" cy="65705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dirty="0">
                <a:latin typeface="Comic Sans MS" panose="030F0702030302020204" pitchFamily="66" charset="0"/>
              </a:rPr>
              <a:t>Phonics Programme</a:t>
            </a:r>
            <a:endParaRPr sz="3000" dirty="0">
              <a:latin typeface="Comic Sans MS" panose="030F0702030302020204" pitchFamily="66" charset="0"/>
            </a:endParaRPr>
          </a:p>
        </p:txBody>
      </p:sp>
      <p:sp>
        <p:nvSpPr>
          <p:cNvPr id="156" name="Google Shape;156;p14"/>
          <p:cNvSpPr txBox="1">
            <a:spLocks noGrp="1"/>
          </p:cNvSpPr>
          <p:nvPr>
            <p:ph type="subTitle" idx="1"/>
          </p:nvPr>
        </p:nvSpPr>
        <p:spPr>
          <a:xfrm>
            <a:off x="179512" y="1059582"/>
            <a:ext cx="5410008" cy="38994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omic Sans MS" panose="030F0702030302020204" pitchFamily="66" charset="0"/>
              </a:rPr>
              <a:t>We follow the ‘letters and sounds’ programme, which is a DfE document detailing the progression children should make through ‘phases</a:t>
            </a:r>
            <a:r>
              <a:rPr lang="en" dirty="0" smtClean="0">
                <a:latin typeface="Comic Sans MS" panose="030F0702030302020204" pitchFamily="66" charset="0"/>
              </a:rPr>
              <a:t>’.</a:t>
            </a:r>
          </a:p>
          <a:p>
            <a:pPr marL="0" lvl="0" indent="0" algn="l" rtl="0">
              <a:spcBef>
                <a:spcPts val="0"/>
              </a:spcBef>
              <a:spcAft>
                <a:spcPts val="0"/>
              </a:spcAft>
              <a:buNone/>
            </a:pPr>
            <a:endParaRPr lang="en" dirty="0">
              <a:latin typeface="Comic Sans MS" panose="030F0702030302020204" pitchFamily="66" charset="0"/>
            </a:endParaRPr>
          </a:p>
          <a:p>
            <a:pPr marL="0" lvl="0" indent="0" algn="l" rtl="0">
              <a:spcBef>
                <a:spcPts val="0"/>
              </a:spcBef>
              <a:spcAft>
                <a:spcPts val="0"/>
              </a:spcAft>
              <a:buNone/>
            </a:pPr>
            <a:r>
              <a:rPr lang="en" dirty="0">
                <a:latin typeface="Comic Sans MS" panose="030F0702030302020204" pitchFamily="66" charset="0"/>
              </a:rPr>
              <a:t>Phase 1 - </a:t>
            </a:r>
            <a:r>
              <a:rPr lang="en" dirty="0" smtClean="0">
                <a:latin typeface="Comic Sans MS" panose="030F0702030302020204" pitchFamily="66" charset="0"/>
              </a:rPr>
              <a:t>Preschool/Nursery</a:t>
            </a:r>
          </a:p>
          <a:p>
            <a:pPr marL="0" lvl="0" indent="0" algn="l" rtl="0">
              <a:spcBef>
                <a:spcPts val="0"/>
              </a:spcBef>
              <a:spcAft>
                <a:spcPts val="0"/>
              </a:spcAft>
              <a:buNone/>
            </a:pPr>
            <a:endParaRPr lang="en" dirty="0">
              <a:latin typeface="Comic Sans MS" panose="030F0702030302020204" pitchFamily="66" charset="0"/>
            </a:endParaRPr>
          </a:p>
          <a:p>
            <a:pPr marL="0" lvl="0" indent="0" algn="l" rtl="0">
              <a:spcBef>
                <a:spcPts val="0"/>
              </a:spcBef>
              <a:spcAft>
                <a:spcPts val="0"/>
              </a:spcAft>
              <a:buNone/>
            </a:pPr>
            <a:r>
              <a:rPr lang="en" dirty="0">
                <a:latin typeface="Comic Sans MS" panose="030F0702030302020204" pitchFamily="66" charset="0"/>
              </a:rPr>
              <a:t>Phases </a:t>
            </a:r>
            <a:r>
              <a:rPr lang="en" dirty="0" smtClean="0">
                <a:latin typeface="Comic Sans MS" panose="030F0702030302020204" pitchFamily="66" charset="0"/>
              </a:rPr>
              <a:t>2, 3 and 4 </a:t>
            </a:r>
            <a:r>
              <a:rPr lang="en" dirty="0">
                <a:latin typeface="Comic Sans MS" panose="030F0702030302020204" pitchFamily="66" charset="0"/>
              </a:rPr>
              <a:t>– </a:t>
            </a:r>
            <a:r>
              <a:rPr lang="en" dirty="0" smtClean="0">
                <a:latin typeface="Comic Sans MS" panose="030F0702030302020204" pitchFamily="66" charset="0"/>
              </a:rPr>
              <a:t>Reception</a:t>
            </a:r>
          </a:p>
          <a:p>
            <a:pPr marL="0" lvl="0" indent="0" algn="l" rtl="0">
              <a:spcBef>
                <a:spcPts val="0"/>
              </a:spcBef>
              <a:spcAft>
                <a:spcPts val="0"/>
              </a:spcAft>
              <a:buNone/>
            </a:pPr>
            <a:endParaRPr lang="en" dirty="0">
              <a:latin typeface="Comic Sans MS" panose="030F0702030302020204" pitchFamily="66" charset="0"/>
            </a:endParaRPr>
          </a:p>
          <a:p>
            <a:pPr marL="0" lvl="0" indent="0" algn="l" rtl="0">
              <a:spcBef>
                <a:spcPts val="0"/>
              </a:spcBef>
              <a:spcAft>
                <a:spcPts val="0"/>
              </a:spcAft>
              <a:buNone/>
            </a:pPr>
            <a:r>
              <a:rPr lang="en" dirty="0" smtClean="0">
                <a:latin typeface="Comic Sans MS" panose="030F0702030302020204" pitchFamily="66" charset="0"/>
              </a:rPr>
              <a:t>Phase 5 </a:t>
            </a:r>
            <a:r>
              <a:rPr lang="en" dirty="0">
                <a:latin typeface="Comic Sans MS" panose="030F0702030302020204" pitchFamily="66" charset="0"/>
              </a:rPr>
              <a:t>– Year </a:t>
            </a:r>
            <a:r>
              <a:rPr lang="en" dirty="0" smtClean="0">
                <a:latin typeface="Comic Sans MS" panose="030F0702030302020204" pitchFamily="66" charset="0"/>
              </a:rPr>
              <a:t>1</a:t>
            </a:r>
          </a:p>
          <a:p>
            <a:pPr marL="0" lvl="0" indent="0" algn="l" rtl="0">
              <a:spcBef>
                <a:spcPts val="0"/>
              </a:spcBef>
              <a:spcAft>
                <a:spcPts val="0"/>
              </a:spcAft>
              <a:buNone/>
            </a:pPr>
            <a:endParaRPr lang="en" dirty="0">
              <a:latin typeface="Comic Sans MS" panose="030F0702030302020204" pitchFamily="66" charset="0"/>
            </a:endParaRPr>
          </a:p>
          <a:p>
            <a:pPr marL="0" lvl="0" indent="0" algn="l" rtl="0">
              <a:spcBef>
                <a:spcPts val="0"/>
              </a:spcBef>
              <a:spcAft>
                <a:spcPts val="0"/>
              </a:spcAft>
              <a:buNone/>
            </a:pPr>
            <a:r>
              <a:rPr lang="en" dirty="0">
                <a:latin typeface="Comic Sans MS" panose="030F0702030302020204" pitchFamily="66" charset="0"/>
              </a:rPr>
              <a:t>Phase 6 – Year 2</a:t>
            </a:r>
          </a:p>
          <a:p>
            <a:pPr marL="0" lvl="0" indent="0" algn="l" rtl="0">
              <a:spcBef>
                <a:spcPts val="0"/>
              </a:spcBef>
              <a:spcAft>
                <a:spcPts val="0"/>
              </a:spcAft>
              <a:buNone/>
            </a:pPr>
            <a:endParaRPr lang="en" dirty="0">
              <a:latin typeface="Comic Sans MS" panose="030F0702030302020204" pitchFamily="66" charset="0"/>
            </a:endParaRPr>
          </a:p>
        </p:txBody>
      </p:sp>
      <p:grpSp>
        <p:nvGrpSpPr>
          <p:cNvPr id="157" name="Google Shape;157;p14"/>
          <p:cNvGrpSpPr/>
          <p:nvPr/>
        </p:nvGrpSpPr>
        <p:grpSpPr>
          <a:xfrm flipH="1">
            <a:off x="7020272" y="3435846"/>
            <a:ext cx="1742568" cy="1707654"/>
            <a:chOff x="4163225" y="296325"/>
            <a:chExt cx="1399625" cy="1272950"/>
          </a:xfrm>
        </p:grpSpPr>
        <p:sp>
          <p:nvSpPr>
            <p:cNvPr id="158" name="Google Shape;158;p14"/>
            <p:cNvSpPr/>
            <p:nvPr/>
          </p:nvSpPr>
          <p:spPr>
            <a:xfrm>
              <a:off x="4209700" y="296325"/>
              <a:ext cx="949000" cy="996100"/>
            </a:xfrm>
            <a:custGeom>
              <a:avLst/>
              <a:gdLst/>
              <a:ahLst/>
              <a:cxnLst/>
              <a:rect l="l" t="t" r="r" b="b"/>
              <a:pathLst>
                <a:path w="37960" h="39844" extrusionOk="0">
                  <a:moveTo>
                    <a:pt x="16727" y="0"/>
                  </a:moveTo>
                  <a:lnTo>
                    <a:pt x="16345" y="26"/>
                  </a:lnTo>
                  <a:lnTo>
                    <a:pt x="15963" y="102"/>
                  </a:lnTo>
                  <a:lnTo>
                    <a:pt x="15275" y="382"/>
                  </a:lnTo>
                  <a:lnTo>
                    <a:pt x="14715" y="815"/>
                  </a:lnTo>
                  <a:lnTo>
                    <a:pt x="14308" y="1401"/>
                  </a:lnTo>
                  <a:lnTo>
                    <a:pt x="14155" y="1706"/>
                  </a:lnTo>
                  <a:lnTo>
                    <a:pt x="13850" y="1502"/>
                  </a:lnTo>
                  <a:lnTo>
                    <a:pt x="13188" y="1222"/>
                  </a:lnTo>
                  <a:lnTo>
                    <a:pt x="12450" y="1146"/>
                  </a:lnTo>
                  <a:lnTo>
                    <a:pt x="11711" y="1222"/>
                  </a:lnTo>
                  <a:lnTo>
                    <a:pt x="11355" y="1375"/>
                  </a:lnTo>
                  <a:lnTo>
                    <a:pt x="10998" y="1528"/>
                  </a:lnTo>
                  <a:lnTo>
                    <a:pt x="10413" y="1986"/>
                  </a:lnTo>
                  <a:lnTo>
                    <a:pt x="10005" y="2546"/>
                  </a:lnTo>
                  <a:lnTo>
                    <a:pt x="9776" y="3183"/>
                  </a:lnTo>
                  <a:lnTo>
                    <a:pt x="9725" y="3539"/>
                  </a:lnTo>
                  <a:lnTo>
                    <a:pt x="9394" y="3412"/>
                  </a:lnTo>
                  <a:lnTo>
                    <a:pt x="8656" y="3310"/>
                  </a:lnTo>
                  <a:lnTo>
                    <a:pt x="7943" y="3412"/>
                  </a:lnTo>
                  <a:lnTo>
                    <a:pt x="7256" y="3692"/>
                  </a:lnTo>
                  <a:lnTo>
                    <a:pt x="6925" y="3921"/>
                  </a:lnTo>
                  <a:lnTo>
                    <a:pt x="6645" y="4150"/>
                  </a:lnTo>
                  <a:lnTo>
                    <a:pt x="6212" y="4736"/>
                  </a:lnTo>
                  <a:lnTo>
                    <a:pt x="5983" y="5398"/>
                  </a:lnTo>
                  <a:lnTo>
                    <a:pt x="5932" y="6060"/>
                  </a:lnTo>
                  <a:lnTo>
                    <a:pt x="6008" y="6416"/>
                  </a:lnTo>
                  <a:lnTo>
                    <a:pt x="5627" y="6390"/>
                  </a:lnTo>
                  <a:lnTo>
                    <a:pt x="4914" y="6467"/>
                  </a:lnTo>
                  <a:lnTo>
                    <a:pt x="4226" y="6747"/>
                  </a:lnTo>
                  <a:lnTo>
                    <a:pt x="3641" y="7180"/>
                  </a:lnTo>
                  <a:lnTo>
                    <a:pt x="3412" y="7485"/>
                  </a:lnTo>
                  <a:lnTo>
                    <a:pt x="3208" y="7791"/>
                  </a:lnTo>
                  <a:lnTo>
                    <a:pt x="2953" y="8453"/>
                  </a:lnTo>
                  <a:lnTo>
                    <a:pt x="2928" y="9140"/>
                  </a:lnTo>
                  <a:lnTo>
                    <a:pt x="3081" y="9802"/>
                  </a:lnTo>
                  <a:lnTo>
                    <a:pt x="3233" y="10133"/>
                  </a:lnTo>
                  <a:lnTo>
                    <a:pt x="2877" y="10184"/>
                  </a:lnTo>
                  <a:lnTo>
                    <a:pt x="2215" y="10464"/>
                  </a:lnTo>
                  <a:lnTo>
                    <a:pt x="1630" y="10897"/>
                  </a:lnTo>
                  <a:lnTo>
                    <a:pt x="1197" y="11482"/>
                  </a:lnTo>
                  <a:lnTo>
                    <a:pt x="1044" y="11813"/>
                  </a:lnTo>
                  <a:lnTo>
                    <a:pt x="942" y="12170"/>
                  </a:lnTo>
                  <a:lnTo>
                    <a:pt x="891" y="12857"/>
                  </a:lnTo>
                  <a:lnTo>
                    <a:pt x="1069" y="13544"/>
                  </a:lnTo>
                  <a:lnTo>
                    <a:pt x="1400" y="14130"/>
                  </a:lnTo>
                  <a:lnTo>
                    <a:pt x="1655" y="14410"/>
                  </a:lnTo>
                  <a:lnTo>
                    <a:pt x="1324" y="14563"/>
                  </a:lnTo>
                  <a:lnTo>
                    <a:pt x="764" y="14996"/>
                  </a:lnTo>
                  <a:lnTo>
                    <a:pt x="331" y="15556"/>
                  </a:lnTo>
                  <a:lnTo>
                    <a:pt x="77" y="16218"/>
                  </a:lnTo>
                  <a:lnTo>
                    <a:pt x="51" y="16574"/>
                  </a:lnTo>
                  <a:lnTo>
                    <a:pt x="26" y="16930"/>
                  </a:lnTo>
                  <a:lnTo>
                    <a:pt x="178" y="17567"/>
                  </a:lnTo>
                  <a:lnTo>
                    <a:pt x="484" y="18127"/>
                  </a:lnTo>
                  <a:lnTo>
                    <a:pt x="917" y="18611"/>
                  </a:lnTo>
                  <a:lnTo>
                    <a:pt x="1197" y="18814"/>
                  </a:lnTo>
                  <a:lnTo>
                    <a:pt x="917" y="18993"/>
                  </a:lnTo>
                  <a:lnTo>
                    <a:pt x="484" y="19451"/>
                  </a:lnTo>
                  <a:lnTo>
                    <a:pt x="178" y="19985"/>
                  </a:lnTo>
                  <a:lnTo>
                    <a:pt x="26" y="20596"/>
                  </a:lnTo>
                  <a:lnTo>
                    <a:pt x="0" y="20902"/>
                  </a:lnTo>
                  <a:lnTo>
                    <a:pt x="26" y="21258"/>
                  </a:lnTo>
                  <a:lnTo>
                    <a:pt x="204" y="21895"/>
                  </a:lnTo>
                  <a:lnTo>
                    <a:pt x="560" y="22455"/>
                  </a:lnTo>
                  <a:lnTo>
                    <a:pt x="1044" y="22913"/>
                  </a:lnTo>
                  <a:lnTo>
                    <a:pt x="1324" y="23091"/>
                  </a:lnTo>
                  <a:lnTo>
                    <a:pt x="1044" y="23321"/>
                  </a:lnTo>
                  <a:lnTo>
                    <a:pt x="637" y="23881"/>
                  </a:lnTo>
                  <a:lnTo>
                    <a:pt x="382" y="24517"/>
                  </a:lnTo>
                  <a:lnTo>
                    <a:pt x="306" y="25205"/>
                  </a:lnTo>
                  <a:lnTo>
                    <a:pt x="382" y="25561"/>
                  </a:lnTo>
                  <a:lnTo>
                    <a:pt x="458" y="25917"/>
                  </a:lnTo>
                  <a:lnTo>
                    <a:pt x="815" y="26554"/>
                  </a:lnTo>
                  <a:lnTo>
                    <a:pt x="1324" y="27063"/>
                  </a:lnTo>
                  <a:lnTo>
                    <a:pt x="1960" y="27419"/>
                  </a:lnTo>
                  <a:lnTo>
                    <a:pt x="2291" y="27521"/>
                  </a:lnTo>
                  <a:lnTo>
                    <a:pt x="2088" y="27801"/>
                  </a:lnTo>
                  <a:lnTo>
                    <a:pt x="1859" y="28463"/>
                  </a:lnTo>
                  <a:lnTo>
                    <a:pt x="1782" y="29151"/>
                  </a:lnTo>
                  <a:lnTo>
                    <a:pt x="1935" y="29838"/>
                  </a:lnTo>
                  <a:lnTo>
                    <a:pt x="2088" y="30169"/>
                  </a:lnTo>
                  <a:lnTo>
                    <a:pt x="2291" y="30475"/>
                  </a:lnTo>
                  <a:lnTo>
                    <a:pt x="2801" y="30984"/>
                  </a:lnTo>
                  <a:lnTo>
                    <a:pt x="3437" y="31340"/>
                  </a:lnTo>
                  <a:lnTo>
                    <a:pt x="4150" y="31518"/>
                  </a:lnTo>
                  <a:lnTo>
                    <a:pt x="4506" y="31544"/>
                  </a:lnTo>
                  <a:lnTo>
                    <a:pt x="4405" y="31875"/>
                  </a:lnTo>
                  <a:lnTo>
                    <a:pt x="4354" y="32562"/>
                  </a:lnTo>
                  <a:lnTo>
                    <a:pt x="4481" y="33224"/>
                  </a:lnTo>
                  <a:lnTo>
                    <a:pt x="4812" y="33861"/>
                  </a:lnTo>
                  <a:lnTo>
                    <a:pt x="5066" y="34141"/>
                  </a:lnTo>
                  <a:lnTo>
                    <a:pt x="5347" y="34395"/>
                  </a:lnTo>
                  <a:lnTo>
                    <a:pt x="5983" y="34752"/>
                  </a:lnTo>
                  <a:lnTo>
                    <a:pt x="6696" y="34955"/>
                  </a:lnTo>
                  <a:lnTo>
                    <a:pt x="7434" y="34955"/>
                  </a:lnTo>
                  <a:lnTo>
                    <a:pt x="7791" y="34879"/>
                  </a:lnTo>
                  <a:lnTo>
                    <a:pt x="7791" y="35210"/>
                  </a:lnTo>
                  <a:lnTo>
                    <a:pt x="7918" y="35872"/>
                  </a:lnTo>
                  <a:lnTo>
                    <a:pt x="8249" y="36508"/>
                  </a:lnTo>
                  <a:lnTo>
                    <a:pt x="8758" y="37017"/>
                  </a:lnTo>
                  <a:lnTo>
                    <a:pt x="9089" y="37221"/>
                  </a:lnTo>
                  <a:lnTo>
                    <a:pt x="9420" y="37399"/>
                  </a:lnTo>
                  <a:lnTo>
                    <a:pt x="10158" y="37578"/>
                  </a:lnTo>
                  <a:lnTo>
                    <a:pt x="10871" y="37578"/>
                  </a:lnTo>
                  <a:lnTo>
                    <a:pt x="11584" y="37399"/>
                  </a:lnTo>
                  <a:lnTo>
                    <a:pt x="11915" y="37247"/>
                  </a:lnTo>
                  <a:lnTo>
                    <a:pt x="11991" y="37578"/>
                  </a:lnTo>
                  <a:lnTo>
                    <a:pt x="12322" y="38189"/>
                  </a:lnTo>
                  <a:lnTo>
                    <a:pt x="12831" y="38698"/>
                  </a:lnTo>
                  <a:lnTo>
                    <a:pt x="13468" y="39054"/>
                  </a:lnTo>
                  <a:lnTo>
                    <a:pt x="13824" y="39181"/>
                  </a:lnTo>
                  <a:lnTo>
                    <a:pt x="14206" y="39258"/>
                  </a:lnTo>
                  <a:lnTo>
                    <a:pt x="14970" y="39258"/>
                  </a:lnTo>
                  <a:lnTo>
                    <a:pt x="15683" y="39054"/>
                  </a:lnTo>
                  <a:lnTo>
                    <a:pt x="16294" y="38698"/>
                  </a:lnTo>
                  <a:lnTo>
                    <a:pt x="16574" y="38469"/>
                  </a:lnTo>
                  <a:lnTo>
                    <a:pt x="16752" y="38749"/>
                  </a:lnTo>
                  <a:lnTo>
                    <a:pt x="17236" y="39258"/>
                  </a:lnTo>
                  <a:lnTo>
                    <a:pt x="17872" y="39614"/>
                  </a:lnTo>
                  <a:lnTo>
                    <a:pt x="18585" y="39818"/>
                  </a:lnTo>
                  <a:lnTo>
                    <a:pt x="18992" y="39843"/>
                  </a:lnTo>
                  <a:lnTo>
                    <a:pt x="19069" y="39843"/>
                  </a:lnTo>
                  <a:lnTo>
                    <a:pt x="19451" y="39818"/>
                  </a:lnTo>
                  <a:lnTo>
                    <a:pt x="20164" y="39614"/>
                  </a:lnTo>
                  <a:lnTo>
                    <a:pt x="20800" y="39258"/>
                  </a:lnTo>
                  <a:lnTo>
                    <a:pt x="21284" y="38749"/>
                  </a:lnTo>
                  <a:lnTo>
                    <a:pt x="21462" y="38443"/>
                  </a:lnTo>
                  <a:lnTo>
                    <a:pt x="21742" y="38698"/>
                  </a:lnTo>
                  <a:lnTo>
                    <a:pt x="22353" y="39054"/>
                  </a:lnTo>
                  <a:lnTo>
                    <a:pt x="23066" y="39232"/>
                  </a:lnTo>
                  <a:lnTo>
                    <a:pt x="23804" y="39232"/>
                  </a:lnTo>
                  <a:lnTo>
                    <a:pt x="24186" y="39156"/>
                  </a:lnTo>
                  <a:lnTo>
                    <a:pt x="24568" y="39029"/>
                  </a:lnTo>
                  <a:lnTo>
                    <a:pt x="25204" y="38672"/>
                  </a:lnTo>
                  <a:lnTo>
                    <a:pt x="25688" y="38163"/>
                  </a:lnTo>
                  <a:lnTo>
                    <a:pt x="26019" y="37527"/>
                  </a:lnTo>
                  <a:lnTo>
                    <a:pt x="26121" y="37196"/>
                  </a:lnTo>
                  <a:lnTo>
                    <a:pt x="26452" y="37374"/>
                  </a:lnTo>
                  <a:lnTo>
                    <a:pt x="27139" y="37552"/>
                  </a:lnTo>
                  <a:lnTo>
                    <a:pt x="27878" y="37552"/>
                  </a:lnTo>
                  <a:lnTo>
                    <a:pt x="28616" y="37374"/>
                  </a:lnTo>
                  <a:lnTo>
                    <a:pt x="28947" y="37196"/>
                  </a:lnTo>
                  <a:lnTo>
                    <a:pt x="29278" y="36966"/>
                  </a:lnTo>
                  <a:lnTo>
                    <a:pt x="29762" y="36457"/>
                  </a:lnTo>
                  <a:lnTo>
                    <a:pt x="30093" y="35846"/>
                  </a:lnTo>
                  <a:lnTo>
                    <a:pt x="30245" y="35159"/>
                  </a:lnTo>
                  <a:lnTo>
                    <a:pt x="30220" y="34828"/>
                  </a:lnTo>
                  <a:lnTo>
                    <a:pt x="30576" y="34904"/>
                  </a:lnTo>
                  <a:lnTo>
                    <a:pt x="31315" y="34904"/>
                  </a:lnTo>
                  <a:lnTo>
                    <a:pt x="32027" y="34701"/>
                  </a:lnTo>
                  <a:lnTo>
                    <a:pt x="32664" y="34344"/>
                  </a:lnTo>
                  <a:lnTo>
                    <a:pt x="32944" y="34090"/>
                  </a:lnTo>
                  <a:lnTo>
                    <a:pt x="33198" y="33810"/>
                  </a:lnTo>
                  <a:lnTo>
                    <a:pt x="33529" y="33173"/>
                  </a:lnTo>
                  <a:lnTo>
                    <a:pt x="33657" y="32511"/>
                  </a:lnTo>
                  <a:lnTo>
                    <a:pt x="33606" y="31824"/>
                  </a:lnTo>
                  <a:lnTo>
                    <a:pt x="33504" y="31493"/>
                  </a:lnTo>
                  <a:lnTo>
                    <a:pt x="33860" y="31467"/>
                  </a:lnTo>
                  <a:lnTo>
                    <a:pt x="34573" y="31289"/>
                  </a:lnTo>
                  <a:lnTo>
                    <a:pt x="35184" y="30933"/>
                  </a:lnTo>
                  <a:lnTo>
                    <a:pt x="35719" y="30424"/>
                  </a:lnTo>
                  <a:lnTo>
                    <a:pt x="35897" y="30093"/>
                  </a:lnTo>
                  <a:lnTo>
                    <a:pt x="36075" y="29762"/>
                  </a:lnTo>
                  <a:lnTo>
                    <a:pt x="36203" y="29074"/>
                  </a:lnTo>
                  <a:lnTo>
                    <a:pt x="36152" y="28387"/>
                  </a:lnTo>
                  <a:lnTo>
                    <a:pt x="35897" y="27750"/>
                  </a:lnTo>
                  <a:lnTo>
                    <a:pt x="35693" y="27445"/>
                  </a:lnTo>
                  <a:lnTo>
                    <a:pt x="36024" y="27343"/>
                  </a:lnTo>
                  <a:lnTo>
                    <a:pt x="36661" y="26987"/>
                  </a:lnTo>
                  <a:lnTo>
                    <a:pt x="37170" y="26477"/>
                  </a:lnTo>
                  <a:lnTo>
                    <a:pt x="37501" y="25841"/>
                  </a:lnTo>
                  <a:lnTo>
                    <a:pt x="37603" y="25510"/>
                  </a:lnTo>
                  <a:lnTo>
                    <a:pt x="37654" y="25128"/>
                  </a:lnTo>
                  <a:lnTo>
                    <a:pt x="37603" y="24441"/>
                  </a:lnTo>
                  <a:lnTo>
                    <a:pt x="37348" y="23804"/>
                  </a:lnTo>
                  <a:lnTo>
                    <a:pt x="36915" y="23244"/>
                  </a:lnTo>
                  <a:lnTo>
                    <a:pt x="36635" y="23041"/>
                  </a:lnTo>
                  <a:lnTo>
                    <a:pt x="36941" y="22837"/>
                  </a:lnTo>
                  <a:lnTo>
                    <a:pt x="37399" y="22379"/>
                  </a:lnTo>
                  <a:lnTo>
                    <a:pt x="37756" y="21819"/>
                  </a:lnTo>
                  <a:lnTo>
                    <a:pt x="37934" y="21182"/>
                  </a:lnTo>
                  <a:lnTo>
                    <a:pt x="37959" y="20851"/>
                  </a:lnTo>
                  <a:lnTo>
                    <a:pt x="37934" y="20520"/>
                  </a:lnTo>
                  <a:lnTo>
                    <a:pt x="37781" y="19909"/>
                  </a:lnTo>
                  <a:lnTo>
                    <a:pt x="37476" y="19374"/>
                  </a:lnTo>
                  <a:lnTo>
                    <a:pt x="37043" y="18916"/>
                  </a:lnTo>
                  <a:lnTo>
                    <a:pt x="36788" y="18738"/>
                  </a:lnTo>
                  <a:lnTo>
                    <a:pt x="37043" y="18560"/>
                  </a:lnTo>
                  <a:lnTo>
                    <a:pt x="37476" y="18076"/>
                  </a:lnTo>
                  <a:lnTo>
                    <a:pt x="37781" y="17491"/>
                  </a:lnTo>
                  <a:lnTo>
                    <a:pt x="37934" y="16854"/>
                  </a:lnTo>
                  <a:lnTo>
                    <a:pt x="37908" y="16523"/>
                  </a:lnTo>
                  <a:lnTo>
                    <a:pt x="37883" y="16141"/>
                  </a:lnTo>
                  <a:lnTo>
                    <a:pt x="37628" y="15479"/>
                  </a:lnTo>
                  <a:lnTo>
                    <a:pt x="37196" y="14919"/>
                  </a:lnTo>
                  <a:lnTo>
                    <a:pt x="36635" y="14486"/>
                  </a:lnTo>
                  <a:lnTo>
                    <a:pt x="36304" y="14334"/>
                  </a:lnTo>
                  <a:lnTo>
                    <a:pt x="36534" y="14079"/>
                  </a:lnTo>
                  <a:lnTo>
                    <a:pt x="36890" y="13468"/>
                  </a:lnTo>
                  <a:lnTo>
                    <a:pt x="37043" y="12806"/>
                  </a:lnTo>
                  <a:lnTo>
                    <a:pt x="36992" y="12093"/>
                  </a:lnTo>
                  <a:lnTo>
                    <a:pt x="36890" y="11737"/>
                  </a:lnTo>
                  <a:lnTo>
                    <a:pt x="36737" y="11406"/>
                  </a:lnTo>
                  <a:lnTo>
                    <a:pt x="36304" y="10820"/>
                  </a:lnTo>
                  <a:lnTo>
                    <a:pt x="35719" y="10388"/>
                  </a:lnTo>
                  <a:lnTo>
                    <a:pt x="35057" y="10133"/>
                  </a:lnTo>
                  <a:lnTo>
                    <a:pt x="34701" y="10057"/>
                  </a:lnTo>
                  <a:lnTo>
                    <a:pt x="34853" y="9751"/>
                  </a:lnTo>
                  <a:lnTo>
                    <a:pt x="35006" y="9089"/>
                  </a:lnTo>
                  <a:lnTo>
                    <a:pt x="34955" y="8402"/>
                  </a:lnTo>
                  <a:lnTo>
                    <a:pt x="34701" y="7740"/>
                  </a:lnTo>
                  <a:lnTo>
                    <a:pt x="34497" y="7434"/>
                  </a:lnTo>
                  <a:lnTo>
                    <a:pt x="34268" y="7129"/>
                  </a:lnTo>
                  <a:lnTo>
                    <a:pt x="33682" y="6696"/>
                  </a:lnTo>
                  <a:lnTo>
                    <a:pt x="32995" y="6416"/>
                  </a:lnTo>
                  <a:lnTo>
                    <a:pt x="32282" y="6340"/>
                  </a:lnTo>
                  <a:lnTo>
                    <a:pt x="31900" y="6365"/>
                  </a:lnTo>
                  <a:lnTo>
                    <a:pt x="31976" y="6034"/>
                  </a:lnTo>
                  <a:lnTo>
                    <a:pt x="31926" y="5347"/>
                  </a:lnTo>
                  <a:lnTo>
                    <a:pt x="31696" y="4685"/>
                  </a:lnTo>
                  <a:lnTo>
                    <a:pt x="31264" y="4099"/>
                  </a:lnTo>
                  <a:lnTo>
                    <a:pt x="30958" y="3870"/>
                  </a:lnTo>
                  <a:lnTo>
                    <a:pt x="30653" y="3641"/>
                  </a:lnTo>
                  <a:lnTo>
                    <a:pt x="29965" y="3361"/>
                  </a:lnTo>
                  <a:lnTo>
                    <a:pt x="29227" y="3285"/>
                  </a:lnTo>
                  <a:lnTo>
                    <a:pt x="28514" y="3386"/>
                  </a:lnTo>
                  <a:lnTo>
                    <a:pt x="28158" y="3514"/>
                  </a:lnTo>
                  <a:lnTo>
                    <a:pt x="28132" y="3157"/>
                  </a:lnTo>
                  <a:lnTo>
                    <a:pt x="27878" y="2521"/>
                  </a:lnTo>
                  <a:lnTo>
                    <a:pt x="27470" y="1935"/>
                  </a:lnTo>
                  <a:lnTo>
                    <a:pt x="26885" y="1502"/>
                  </a:lnTo>
                  <a:lnTo>
                    <a:pt x="26528" y="1324"/>
                  </a:lnTo>
                  <a:lnTo>
                    <a:pt x="26172" y="1197"/>
                  </a:lnTo>
                  <a:lnTo>
                    <a:pt x="25434" y="1121"/>
                  </a:lnTo>
                  <a:lnTo>
                    <a:pt x="24695" y="1222"/>
                  </a:lnTo>
                  <a:lnTo>
                    <a:pt x="24033" y="1477"/>
                  </a:lnTo>
                  <a:lnTo>
                    <a:pt x="23728" y="1706"/>
                  </a:lnTo>
                  <a:lnTo>
                    <a:pt x="23601" y="1375"/>
                  </a:lnTo>
                  <a:lnTo>
                    <a:pt x="23168" y="815"/>
                  </a:lnTo>
                  <a:lnTo>
                    <a:pt x="22608" y="382"/>
                  </a:lnTo>
                  <a:lnTo>
                    <a:pt x="21920" y="77"/>
                  </a:lnTo>
                  <a:lnTo>
                    <a:pt x="21538" y="26"/>
                  </a:lnTo>
                  <a:lnTo>
                    <a:pt x="21156" y="0"/>
                  </a:lnTo>
                  <a:lnTo>
                    <a:pt x="20393" y="102"/>
                  </a:lnTo>
                  <a:lnTo>
                    <a:pt x="19731" y="382"/>
                  </a:lnTo>
                  <a:lnTo>
                    <a:pt x="19171" y="815"/>
                  </a:lnTo>
                  <a:lnTo>
                    <a:pt x="18942" y="1095"/>
                  </a:lnTo>
                  <a:lnTo>
                    <a:pt x="18712" y="815"/>
                  </a:lnTo>
                  <a:lnTo>
                    <a:pt x="18152" y="382"/>
                  </a:lnTo>
                  <a:lnTo>
                    <a:pt x="17490" y="102"/>
                  </a:lnTo>
                  <a:lnTo>
                    <a:pt x="16727"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4"/>
            <p:cNvSpPr/>
            <p:nvPr/>
          </p:nvSpPr>
          <p:spPr>
            <a:xfrm>
              <a:off x="4277800" y="866600"/>
              <a:ext cx="68125" cy="190975"/>
            </a:xfrm>
            <a:custGeom>
              <a:avLst/>
              <a:gdLst/>
              <a:ahLst/>
              <a:cxnLst/>
              <a:rect l="l" t="t" r="r" b="b"/>
              <a:pathLst>
                <a:path w="2725" h="7639" extrusionOk="0">
                  <a:moveTo>
                    <a:pt x="2724" y="0"/>
                  </a:moveTo>
                  <a:lnTo>
                    <a:pt x="2164" y="51"/>
                  </a:lnTo>
                  <a:lnTo>
                    <a:pt x="1197" y="459"/>
                  </a:lnTo>
                  <a:lnTo>
                    <a:pt x="459" y="1197"/>
                  </a:lnTo>
                  <a:lnTo>
                    <a:pt x="26" y="2190"/>
                  </a:lnTo>
                  <a:lnTo>
                    <a:pt x="0" y="2750"/>
                  </a:lnTo>
                  <a:lnTo>
                    <a:pt x="0" y="4914"/>
                  </a:lnTo>
                  <a:lnTo>
                    <a:pt x="26" y="5474"/>
                  </a:lnTo>
                  <a:lnTo>
                    <a:pt x="459" y="6467"/>
                  </a:lnTo>
                  <a:lnTo>
                    <a:pt x="1197" y="7205"/>
                  </a:lnTo>
                  <a:lnTo>
                    <a:pt x="2164" y="7613"/>
                  </a:lnTo>
                  <a:lnTo>
                    <a:pt x="2724" y="7638"/>
                  </a:lnTo>
                  <a:lnTo>
                    <a:pt x="2724"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4"/>
            <p:cNvSpPr/>
            <p:nvPr/>
          </p:nvSpPr>
          <p:spPr>
            <a:xfrm>
              <a:off x="5022475" y="866600"/>
              <a:ext cx="68125" cy="190975"/>
            </a:xfrm>
            <a:custGeom>
              <a:avLst/>
              <a:gdLst/>
              <a:ahLst/>
              <a:cxnLst/>
              <a:rect l="l" t="t" r="r" b="b"/>
              <a:pathLst>
                <a:path w="2725" h="7639" extrusionOk="0">
                  <a:moveTo>
                    <a:pt x="0" y="0"/>
                  </a:moveTo>
                  <a:lnTo>
                    <a:pt x="0" y="7638"/>
                  </a:lnTo>
                  <a:lnTo>
                    <a:pt x="560" y="7613"/>
                  </a:lnTo>
                  <a:lnTo>
                    <a:pt x="1528" y="7205"/>
                  </a:lnTo>
                  <a:lnTo>
                    <a:pt x="2266" y="6467"/>
                  </a:lnTo>
                  <a:lnTo>
                    <a:pt x="2699" y="5474"/>
                  </a:lnTo>
                  <a:lnTo>
                    <a:pt x="2724" y="4914"/>
                  </a:lnTo>
                  <a:lnTo>
                    <a:pt x="2724" y="2750"/>
                  </a:lnTo>
                  <a:lnTo>
                    <a:pt x="2699" y="2190"/>
                  </a:lnTo>
                  <a:lnTo>
                    <a:pt x="2266" y="1197"/>
                  </a:lnTo>
                  <a:lnTo>
                    <a:pt x="1528" y="459"/>
                  </a:lnTo>
                  <a:lnTo>
                    <a:pt x="560" y="51"/>
                  </a:lnTo>
                  <a:lnTo>
                    <a:pt x="0"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4"/>
            <p:cNvSpPr/>
            <p:nvPr/>
          </p:nvSpPr>
          <p:spPr>
            <a:xfrm>
              <a:off x="4579475" y="1254850"/>
              <a:ext cx="210075" cy="264150"/>
            </a:xfrm>
            <a:custGeom>
              <a:avLst/>
              <a:gdLst/>
              <a:ahLst/>
              <a:cxnLst/>
              <a:rect l="l" t="t" r="r" b="b"/>
              <a:pathLst>
                <a:path w="8403" h="10566" extrusionOk="0">
                  <a:moveTo>
                    <a:pt x="1" y="0"/>
                  </a:moveTo>
                  <a:lnTo>
                    <a:pt x="1" y="10566"/>
                  </a:lnTo>
                  <a:lnTo>
                    <a:pt x="8402" y="10566"/>
                  </a:lnTo>
                  <a:lnTo>
                    <a:pt x="8402"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4"/>
            <p:cNvSpPr/>
            <p:nvPr/>
          </p:nvSpPr>
          <p:spPr>
            <a:xfrm>
              <a:off x="433380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6" y="5627"/>
                  </a:lnTo>
                  <a:lnTo>
                    <a:pt x="2012" y="6747"/>
                  </a:lnTo>
                  <a:lnTo>
                    <a:pt x="1375" y="7944"/>
                  </a:lnTo>
                  <a:lnTo>
                    <a:pt x="841" y="9191"/>
                  </a:lnTo>
                  <a:lnTo>
                    <a:pt x="433" y="10515"/>
                  </a:lnTo>
                  <a:lnTo>
                    <a:pt x="153" y="11890"/>
                  </a:lnTo>
                  <a:lnTo>
                    <a:pt x="1" y="13316"/>
                  </a:lnTo>
                  <a:lnTo>
                    <a:pt x="1" y="14028"/>
                  </a:lnTo>
                  <a:lnTo>
                    <a:pt x="1" y="21004"/>
                  </a:lnTo>
                  <a:lnTo>
                    <a:pt x="1" y="21717"/>
                  </a:lnTo>
                  <a:lnTo>
                    <a:pt x="153" y="23143"/>
                  </a:lnTo>
                  <a:lnTo>
                    <a:pt x="433" y="24517"/>
                  </a:lnTo>
                  <a:lnTo>
                    <a:pt x="841" y="25841"/>
                  </a:lnTo>
                  <a:lnTo>
                    <a:pt x="1375" y="27089"/>
                  </a:lnTo>
                  <a:lnTo>
                    <a:pt x="2012" y="28285"/>
                  </a:lnTo>
                  <a:lnTo>
                    <a:pt x="2776"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8" y="33657"/>
                  </a:lnTo>
                  <a:lnTo>
                    <a:pt x="21284" y="32995"/>
                  </a:lnTo>
                  <a:lnTo>
                    <a:pt x="22404" y="32257"/>
                  </a:lnTo>
                  <a:lnTo>
                    <a:pt x="23448" y="31391"/>
                  </a:lnTo>
                  <a:lnTo>
                    <a:pt x="24390" y="30449"/>
                  </a:lnTo>
                  <a:lnTo>
                    <a:pt x="25256" y="29405"/>
                  </a:lnTo>
                  <a:lnTo>
                    <a:pt x="26020"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20" y="6747"/>
                  </a:lnTo>
                  <a:lnTo>
                    <a:pt x="25256" y="5627"/>
                  </a:lnTo>
                  <a:lnTo>
                    <a:pt x="24390" y="4583"/>
                  </a:lnTo>
                  <a:lnTo>
                    <a:pt x="23448" y="3641"/>
                  </a:lnTo>
                  <a:lnTo>
                    <a:pt x="22404" y="2776"/>
                  </a:lnTo>
                  <a:lnTo>
                    <a:pt x="21284" y="2037"/>
                  </a:lnTo>
                  <a:lnTo>
                    <a:pt x="20088" y="1375"/>
                  </a:lnTo>
                  <a:lnTo>
                    <a:pt x="18840" y="841"/>
                  </a:lnTo>
                  <a:lnTo>
                    <a:pt x="17516" y="433"/>
                  </a:lnTo>
                  <a:lnTo>
                    <a:pt x="16167" y="153"/>
                  </a:lnTo>
                  <a:lnTo>
                    <a:pt x="14741" y="26"/>
                  </a:lnTo>
                  <a:lnTo>
                    <a:pt x="14028" y="1"/>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4"/>
            <p:cNvSpPr/>
            <p:nvPr/>
          </p:nvSpPr>
          <p:spPr>
            <a:xfrm>
              <a:off x="4458550" y="933425"/>
              <a:ext cx="91050" cy="90400"/>
            </a:xfrm>
            <a:custGeom>
              <a:avLst/>
              <a:gdLst/>
              <a:ahLst/>
              <a:cxnLst/>
              <a:rect l="l" t="t" r="r" b="b"/>
              <a:pathLst>
                <a:path w="3642" h="3616" extrusionOk="0">
                  <a:moveTo>
                    <a:pt x="1808" y="1"/>
                  </a:moveTo>
                  <a:lnTo>
                    <a:pt x="1452" y="26"/>
                  </a:lnTo>
                  <a:lnTo>
                    <a:pt x="790" y="281"/>
                  </a:lnTo>
                  <a:lnTo>
                    <a:pt x="306" y="790"/>
                  </a:lnTo>
                  <a:lnTo>
                    <a:pt x="26" y="1426"/>
                  </a:lnTo>
                  <a:lnTo>
                    <a:pt x="1"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4"/>
            <p:cNvSpPr/>
            <p:nvPr/>
          </p:nvSpPr>
          <p:spPr>
            <a:xfrm>
              <a:off x="481880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2" y="3310"/>
                  </a:lnTo>
                  <a:lnTo>
                    <a:pt x="3335" y="2827"/>
                  </a:lnTo>
                  <a:lnTo>
                    <a:pt x="3615" y="2165"/>
                  </a:lnTo>
                  <a:lnTo>
                    <a:pt x="3641" y="1808"/>
                  </a:lnTo>
                  <a:lnTo>
                    <a:pt x="3615" y="1426"/>
                  </a:lnTo>
                  <a:lnTo>
                    <a:pt x="3335" y="790"/>
                  </a:lnTo>
                  <a:lnTo>
                    <a:pt x="2852" y="281"/>
                  </a:lnTo>
                  <a:lnTo>
                    <a:pt x="2190" y="26"/>
                  </a:lnTo>
                  <a:lnTo>
                    <a:pt x="1833"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4"/>
            <p:cNvSpPr/>
            <p:nvPr/>
          </p:nvSpPr>
          <p:spPr>
            <a:xfrm>
              <a:off x="416322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1" y="8402"/>
                  </a:lnTo>
                  <a:lnTo>
                    <a:pt x="41677" y="8402"/>
                  </a:lnTo>
                  <a:lnTo>
                    <a:pt x="41142" y="7485"/>
                  </a:lnTo>
                  <a:lnTo>
                    <a:pt x="39996" y="5805"/>
                  </a:lnTo>
                  <a:lnTo>
                    <a:pt x="38774" y="4303"/>
                  </a:lnTo>
                  <a:lnTo>
                    <a:pt x="37451" y="2979"/>
                  </a:lnTo>
                  <a:lnTo>
                    <a:pt x="35999" y="1910"/>
                  </a:lnTo>
                  <a:lnTo>
                    <a:pt x="34370" y="1070"/>
                  </a:lnTo>
                  <a:lnTo>
                    <a:pt x="32563" y="484"/>
                  </a:lnTo>
                  <a:lnTo>
                    <a:pt x="30500" y="179"/>
                  </a:lnTo>
                  <a:lnTo>
                    <a:pt x="29380" y="153"/>
                  </a:lnTo>
                  <a:lnTo>
                    <a:pt x="25052" y="1"/>
                  </a:lnTo>
                  <a:lnTo>
                    <a:pt x="25027" y="433"/>
                  </a:lnTo>
                  <a:lnTo>
                    <a:pt x="24874" y="1248"/>
                  </a:lnTo>
                  <a:lnTo>
                    <a:pt x="24543" y="2012"/>
                  </a:lnTo>
                  <a:lnTo>
                    <a:pt x="24085" y="2674"/>
                  </a:lnTo>
                  <a:lnTo>
                    <a:pt x="23525" y="3259"/>
                  </a:lnTo>
                  <a:lnTo>
                    <a:pt x="22863" y="3692"/>
                  </a:lnTo>
                  <a:lnTo>
                    <a:pt x="22099" y="4023"/>
                  </a:lnTo>
                  <a:lnTo>
                    <a:pt x="21284" y="4201"/>
                  </a:lnTo>
                  <a:lnTo>
                    <a:pt x="20419" y="4201"/>
                  </a:lnTo>
                  <a:lnTo>
                    <a:pt x="19579" y="4023"/>
                  </a:lnTo>
                  <a:lnTo>
                    <a:pt x="18840" y="3692"/>
                  </a:lnTo>
                  <a:lnTo>
                    <a:pt x="18153" y="3259"/>
                  </a:lnTo>
                  <a:lnTo>
                    <a:pt x="17593" y="2674"/>
                  </a:lnTo>
                  <a:lnTo>
                    <a:pt x="17134" y="2012"/>
                  </a:lnTo>
                  <a:lnTo>
                    <a:pt x="16803" y="1248"/>
                  </a:lnTo>
                  <a:lnTo>
                    <a:pt x="16651" y="433"/>
                  </a:lnTo>
                  <a:lnTo>
                    <a:pt x="16625" y="1"/>
                  </a:lnTo>
                  <a:close/>
                </a:path>
              </a:pathLst>
            </a:custGeom>
            <a:solidFill>
              <a:srgbClr val="4679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4"/>
            <p:cNvSpPr/>
            <p:nvPr/>
          </p:nvSpPr>
          <p:spPr>
            <a:xfrm>
              <a:off x="4540025" y="1359225"/>
              <a:ext cx="288350" cy="148950"/>
            </a:xfrm>
            <a:custGeom>
              <a:avLst/>
              <a:gdLst/>
              <a:ahLst/>
              <a:cxnLst/>
              <a:rect l="l" t="t" r="r" b="b"/>
              <a:pathLst>
                <a:path w="11534"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6"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3" y="3259"/>
                  </a:lnTo>
                  <a:lnTo>
                    <a:pt x="7791" y="3692"/>
                  </a:lnTo>
                  <a:lnTo>
                    <a:pt x="7027" y="4023"/>
                  </a:lnTo>
                  <a:lnTo>
                    <a:pt x="6212" y="4201"/>
                  </a:lnTo>
                  <a:lnTo>
                    <a:pt x="5347" y="4201"/>
                  </a:lnTo>
                  <a:lnTo>
                    <a:pt x="4507" y="4023"/>
                  </a:lnTo>
                  <a:lnTo>
                    <a:pt x="3768" y="3692"/>
                  </a:lnTo>
                  <a:lnTo>
                    <a:pt x="3081" y="3259"/>
                  </a:lnTo>
                  <a:lnTo>
                    <a:pt x="2521" y="2674"/>
                  </a:lnTo>
                  <a:lnTo>
                    <a:pt x="2062" y="2012"/>
                  </a:lnTo>
                  <a:lnTo>
                    <a:pt x="1731" y="1248"/>
                  </a:lnTo>
                  <a:lnTo>
                    <a:pt x="1579" y="433"/>
                  </a:lnTo>
                  <a:lnTo>
                    <a:pt x="1553" y="1"/>
                  </a:lnTo>
                  <a:close/>
                </a:path>
              </a:pathLst>
            </a:custGeom>
            <a:solidFill>
              <a:srgbClr val="6CA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4"/>
            <p:cNvSpPr/>
            <p:nvPr/>
          </p:nvSpPr>
          <p:spPr>
            <a:xfrm>
              <a:off x="4632300" y="974800"/>
              <a:ext cx="99950" cy="119675"/>
            </a:xfrm>
            <a:custGeom>
              <a:avLst/>
              <a:gdLst/>
              <a:ahLst/>
              <a:cxnLst/>
              <a:rect l="l" t="t" r="r" b="b"/>
              <a:pathLst>
                <a:path w="3998" h="4787" extrusionOk="0">
                  <a:moveTo>
                    <a:pt x="1885" y="0"/>
                  </a:moveTo>
                  <a:lnTo>
                    <a:pt x="1656" y="306"/>
                  </a:lnTo>
                  <a:lnTo>
                    <a:pt x="1579" y="586"/>
                  </a:lnTo>
                  <a:lnTo>
                    <a:pt x="26" y="4252"/>
                  </a:lnTo>
                  <a:lnTo>
                    <a:pt x="1" y="4303"/>
                  </a:lnTo>
                  <a:lnTo>
                    <a:pt x="1" y="4354"/>
                  </a:lnTo>
                  <a:lnTo>
                    <a:pt x="485" y="4558"/>
                  </a:lnTo>
                  <a:lnTo>
                    <a:pt x="1503" y="4787"/>
                  </a:lnTo>
                  <a:lnTo>
                    <a:pt x="2521" y="4787"/>
                  </a:lnTo>
                  <a:lnTo>
                    <a:pt x="3514" y="4558"/>
                  </a:lnTo>
                  <a:lnTo>
                    <a:pt x="3998" y="4354"/>
                  </a:lnTo>
                  <a:lnTo>
                    <a:pt x="3998" y="4303"/>
                  </a:lnTo>
                  <a:lnTo>
                    <a:pt x="3998" y="4252"/>
                  </a:lnTo>
                  <a:lnTo>
                    <a:pt x="2445" y="586"/>
                  </a:lnTo>
                  <a:lnTo>
                    <a:pt x="2343" y="306"/>
                  </a:lnTo>
                  <a:lnTo>
                    <a:pt x="2114" y="0"/>
                  </a:lnTo>
                  <a:close/>
                </a:path>
              </a:pathLst>
            </a:custGeom>
            <a:solidFill>
              <a:srgbClr val="825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4"/>
            <p:cNvSpPr/>
            <p:nvPr/>
          </p:nvSpPr>
          <p:spPr>
            <a:xfrm>
              <a:off x="4632300" y="1083625"/>
              <a:ext cx="99950" cy="37575"/>
            </a:xfrm>
            <a:custGeom>
              <a:avLst/>
              <a:gdLst/>
              <a:ahLst/>
              <a:cxnLst/>
              <a:rect l="l" t="t" r="r" b="b"/>
              <a:pathLst>
                <a:path w="3998" h="1503" extrusionOk="0">
                  <a:moveTo>
                    <a:pt x="1" y="1"/>
                  </a:moveTo>
                  <a:lnTo>
                    <a:pt x="1" y="306"/>
                  </a:lnTo>
                  <a:lnTo>
                    <a:pt x="357" y="841"/>
                  </a:lnTo>
                  <a:lnTo>
                    <a:pt x="917" y="1248"/>
                  </a:lnTo>
                  <a:lnTo>
                    <a:pt x="1579" y="1477"/>
                  </a:lnTo>
                  <a:lnTo>
                    <a:pt x="1834" y="1503"/>
                  </a:lnTo>
                  <a:lnTo>
                    <a:pt x="2165" y="1503"/>
                  </a:lnTo>
                  <a:lnTo>
                    <a:pt x="2445" y="1477"/>
                  </a:lnTo>
                  <a:lnTo>
                    <a:pt x="3081" y="1248"/>
                  </a:lnTo>
                  <a:lnTo>
                    <a:pt x="3667" y="841"/>
                  </a:lnTo>
                  <a:lnTo>
                    <a:pt x="3998" y="306"/>
                  </a:lnTo>
                  <a:lnTo>
                    <a:pt x="3998" y="1"/>
                  </a:lnTo>
                  <a:lnTo>
                    <a:pt x="3514" y="205"/>
                  </a:lnTo>
                  <a:lnTo>
                    <a:pt x="2521" y="434"/>
                  </a:lnTo>
                  <a:lnTo>
                    <a:pt x="1503" y="434"/>
                  </a:lnTo>
                  <a:lnTo>
                    <a:pt x="485" y="205"/>
                  </a:lnTo>
                  <a:lnTo>
                    <a:pt x="1"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4"/>
            <p:cNvSpPr/>
            <p:nvPr/>
          </p:nvSpPr>
          <p:spPr>
            <a:xfrm>
              <a:off x="4477650" y="949350"/>
              <a:ext cx="26125" cy="26100"/>
            </a:xfrm>
            <a:custGeom>
              <a:avLst/>
              <a:gdLst/>
              <a:ahLst/>
              <a:cxnLst/>
              <a:rect l="l" t="t" r="r" b="b"/>
              <a:pathLst>
                <a:path w="1045" h="1044" extrusionOk="0">
                  <a:moveTo>
                    <a:pt x="510" y="0"/>
                  </a:moveTo>
                  <a:lnTo>
                    <a:pt x="306" y="26"/>
                  </a:lnTo>
                  <a:lnTo>
                    <a:pt x="26" y="306"/>
                  </a:lnTo>
                  <a:lnTo>
                    <a:pt x="0" y="509"/>
                  </a:lnTo>
                  <a:lnTo>
                    <a:pt x="26" y="738"/>
                  </a:lnTo>
                  <a:lnTo>
                    <a:pt x="306" y="1018"/>
                  </a:lnTo>
                  <a:lnTo>
                    <a:pt x="510" y="1044"/>
                  </a:lnTo>
                  <a:lnTo>
                    <a:pt x="739" y="1018"/>
                  </a:lnTo>
                  <a:lnTo>
                    <a:pt x="1019" y="738"/>
                  </a:lnTo>
                  <a:lnTo>
                    <a:pt x="1044" y="509"/>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4"/>
            <p:cNvSpPr/>
            <p:nvPr/>
          </p:nvSpPr>
          <p:spPr>
            <a:xfrm>
              <a:off x="4837900" y="949350"/>
              <a:ext cx="26750" cy="26100"/>
            </a:xfrm>
            <a:custGeom>
              <a:avLst/>
              <a:gdLst/>
              <a:ahLst/>
              <a:cxnLst/>
              <a:rect l="l" t="t" r="r" b="b"/>
              <a:pathLst>
                <a:path w="1070" h="1044" extrusionOk="0">
                  <a:moveTo>
                    <a:pt x="535" y="0"/>
                  </a:moveTo>
                  <a:lnTo>
                    <a:pt x="331" y="26"/>
                  </a:lnTo>
                  <a:lnTo>
                    <a:pt x="25" y="306"/>
                  </a:lnTo>
                  <a:lnTo>
                    <a:pt x="0" y="509"/>
                  </a:lnTo>
                  <a:lnTo>
                    <a:pt x="25" y="738"/>
                  </a:lnTo>
                  <a:lnTo>
                    <a:pt x="331" y="1018"/>
                  </a:lnTo>
                  <a:lnTo>
                    <a:pt x="535" y="1044"/>
                  </a:lnTo>
                  <a:lnTo>
                    <a:pt x="738" y="1018"/>
                  </a:lnTo>
                  <a:lnTo>
                    <a:pt x="1044" y="738"/>
                  </a:lnTo>
                  <a:lnTo>
                    <a:pt x="1069" y="509"/>
                  </a:lnTo>
                  <a:lnTo>
                    <a:pt x="1044"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4"/>
            <p:cNvSpPr/>
            <p:nvPr/>
          </p:nvSpPr>
          <p:spPr>
            <a:xfrm>
              <a:off x="4431175" y="1037175"/>
              <a:ext cx="145775" cy="68750"/>
            </a:xfrm>
            <a:custGeom>
              <a:avLst/>
              <a:gdLst/>
              <a:ahLst/>
              <a:cxnLst/>
              <a:rect l="l" t="t" r="r" b="b"/>
              <a:pathLst>
                <a:path w="5831" h="2750" extrusionOk="0">
                  <a:moveTo>
                    <a:pt x="1350" y="0"/>
                  </a:moveTo>
                  <a:lnTo>
                    <a:pt x="1096" y="26"/>
                  </a:lnTo>
                  <a:lnTo>
                    <a:pt x="586" y="229"/>
                  </a:lnTo>
                  <a:lnTo>
                    <a:pt x="230" y="611"/>
                  </a:lnTo>
                  <a:lnTo>
                    <a:pt x="1" y="1095"/>
                  </a:lnTo>
                  <a:lnTo>
                    <a:pt x="1" y="1375"/>
                  </a:lnTo>
                  <a:lnTo>
                    <a:pt x="1" y="1655"/>
                  </a:lnTo>
                  <a:lnTo>
                    <a:pt x="230" y="2164"/>
                  </a:lnTo>
                  <a:lnTo>
                    <a:pt x="586" y="2521"/>
                  </a:lnTo>
                  <a:lnTo>
                    <a:pt x="1096"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4"/>
            <p:cNvSpPr/>
            <p:nvPr/>
          </p:nvSpPr>
          <p:spPr>
            <a:xfrm>
              <a:off x="4791425" y="1037175"/>
              <a:ext cx="146425" cy="68750"/>
            </a:xfrm>
            <a:custGeom>
              <a:avLst/>
              <a:gdLst/>
              <a:ahLst/>
              <a:cxnLst/>
              <a:rect l="l" t="t" r="r" b="b"/>
              <a:pathLst>
                <a:path w="5857" h="2750" extrusionOk="0">
                  <a:moveTo>
                    <a:pt x="1375" y="0"/>
                  </a:moveTo>
                  <a:lnTo>
                    <a:pt x="1095" y="26"/>
                  </a:lnTo>
                  <a:lnTo>
                    <a:pt x="612" y="229"/>
                  </a:lnTo>
                  <a:lnTo>
                    <a:pt x="230" y="611"/>
                  </a:lnTo>
                  <a:lnTo>
                    <a:pt x="26" y="1095"/>
                  </a:lnTo>
                  <a:lnTo>
                    <a:pt x="1" y="1375"/>
                  </a:lnTo>
                  <a:lnTo>
                    <a:pt x="26" y="1655"/>
                  </a:lnTo>
                  <a:lnTo>
                    <a:pt x="230" y="2164"/>
                  </a:lnTo>
                  <a:lnTo>
                    <a:pt x="612" y="2521"/>
                  </a:lnTo>
                  <a:lnTo>
                    <a:pt x="1095" y="2750"/>
                  </a:lnTo>
                  <a:lnTo>
                    <a:pt x="4761" y="2750"/>
                  </a:lnTo>
                  <a:lnTo>
                    <a:pt x="5245" y="2521"/>
                  </a:lnTo>
                  <a:lnTo>
                    <a:pt x="5627" y="2164"/>
                  </a:lnTo>
                  <a:lnTo>
                    <a:pt x="5831" y="1655"/>
                  </a:lnTo>
                  <a:lnTo>
                    <a:pt x="5856" y="1375"/>
                  </a:lnTo>
                  <a:lnTo>
                    <a:pt x="5831" y="1095"/>
                  </a:lnTo>
                  <a:lnTo>
                    <a:pt x="5627" y="611"/>
                  </a:lnTo>
                  <a:lnTo>
                    <a:pt x="5245" y="229"/>
                  </a:lnTo>
                  <a:lnTo>
                    <a:pt x="4761" y="26"/>
                  </a:lnTo>
                  <a:lnTo>
                    <a:pt x="4481"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4"/>
            <p:cNvSpPr/>
            <p:nvPr/>
          </p:nvSpPr>
          <p:spPr>
            <a:xfrm>
              <a:off x="4448375" y="857050"/>
              <a:ext cx="110775" cy="21675"/>
            </a:xfrm>
            <a:custGeom>
              <a:avLst/>
              <a:gdLst/>
              <a:ahLst/>
              <a:cxnLst/>
              <a:rect l="l" t="t" r="r" b="b"/>
              <a:pathLst>
                <a:path w="4431" h="867" fill="none" extrusionOk="0">
                  <a:moveTo>
                    <a:pt x="4430" y="866"/>
                  </a:moveTo>
                  <a:lnTo>
                    <a:pt x="4201" y="662"/>
                  </a:lnTo>
                  <a:lnTo>
                    <a:pt x="3666" y="306"/>
                  </a:lnTo>
                  <a:lnTo>
                    <a:pt x="2826" y="1"/>
                  </a:lnTo>
                  <a:lnTo>
                    <a:pt x="1630" y="1"/>
                  </a:lnTo>
                  <a:lnTo>
                    <a:pt x="764" y="306"/>
                  </a:lnTo>
                  <a:lnTo>
                    <a:pt x="255" y="662"/>
                  </a:lnTo>
                  <a:lnTo>
                    <a:pt x="0" y="866"/>
                  </a:lnTo>
                </a:path>
              </a:pathLst>
            </a:custGeom>
            <a:noFill/>
            <a:ln w="381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4"/>
            <p:cNvSpPr/>
            <p:nvPr/>
          </p:nvSpPr>
          <p:spPr>
            <a:xfrm>
              <a:off x="4809250" y="857050"/>
              <a:ext cx="110775" cy="21675"/>
            </a:xfrm>
            <a:custGeom>
              <a:avLst/>
              <a:gdLst/>
              <a:ahLst/>
              <a:cxnLst/>
              <a:rect l="l" t="t" r="r" b="b"/>
              <a:pathLst>
                <a:path w="4431" h="867" fill="none" extrusionOk="0">
                  <a:moveTo>
                    <a:pt x="4430" y="866"/>
                  </a:moveTo>
                  <a:lnTo>
                    <a:pt x="4176" y="662"/>
                  </a:lnTo>
                  <a:lnTo>
                    <a:pt x="3666" y="306"/>
                  </a:lnTo>
                  <a:lnTo>
                    <a:pt x="2801" y="1"/>
                  </a:lnTo>
                  <a:lnTo>
                    <a:pt x="1604" y="1"/>
                  </a:lnTo>
                  <a:lnTo>
                    <a:pt x="764" y="306"/>
                  </a:lnTo>
                  <a:lnTo>
                    <a:pt x="230" y="662"/>
                  </a:lnTo>
                  <a:lnTo>
                    <a:pt x="0" y="866"/>
                  </a:lnTo>
                </a:path>
              </a:pathLst>
            </a:custGeom>
            <a:noFill/>
            <a:ln w="381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4"/>
            <p:cNvSpPr/>
            <p:nvPr/>
          </p:nvSpPr>
          <p:spPr>
            <a:xfrm>
              <a:off x="4622125" y="1161925"/>
              <a:ext cx="124125" cy="35650"/>
            </a:xfrm>
            <a:custGeom>
              <a:avLst/>
              <a:gdLst/>
              <a:ahLst/>
              <a:cxnLst/>
              <a:rect l="l" t="t" r="r" b="b"/>
              <a:pathLst>
                <a:path w="4965" h="1426" fill="none" extrusionOk="0">
                  <a:moveTo>
                    <a:pt x="0" y="0"/>
                  </a:moveTo>
                  <a:lnTo>
                    <a:pt x="153" y="306"/>
                  </a:lnTo>
                  <a:lnTo>
                    <a:pt x="637" y="815"/>
                  </a:lnTo>
                  <a:lnTo>
                    <a:pt x="1273" y="1197"/>
                  </a:lnTo>
                  <a:lnTo>
                    <a:pt x="2063" y="1426"/>
                  </a:lnTo>
                  <a:lnTo>
                    <a:pt x="2495" y="1426"/>
                  </a:lnTo>
                  <a:lnTo>
                    <a:pt x="2903" y="1426"/>
                  </a:lnTo>
                  <a:lnTo>
                    <a:pt x="3692" y="1222"/>
                  </a:lnTo>
                  <a:lnTo>
                    <a:pt x="4328" y="840"/>
                  </a:lnTo>
                  <a:lnTo>
                    <a:pt x="4812" y="331"/>
                  </a:lnTo>
                  <a:lnTo>
                    <a:pt x="4965" y="26"/>
                  </a:lnTo>
                </a:path>
              </a:pathLst>
            </a:custGeom>
            <a:noFill/>
            <a:ln w="38100" cap="rnd" cmpd="sng">
              <a:solidFill>
                <a:srgbClr val="5A1016"/>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4"/>
            <p:cNvSpPr/>
            <p:nvPr/>
          </p:nvSpPr>
          <p:spPr>
            <a:xfrm>
              <a:off x="4258075" y="405800"/>
              <a:ext cx="852250" cy="528300"/>
            </a:xfrm>
            <a:custGeom>
              <a:avLst/>
              <a:gdLst/>
              <a:ahLst/>
              <a:cxnLst/>
              <a:rect l="l" t="t" r="r" b="b"/>
              <a:pathLst>
                <a:path w="34090" h="21132" extrusionOk="0">
                  <a:moveTo>
                    <a:pt x="17185" y="0"/>
                  </a:moveTo>
                  <a:lnTo>
                    <a:pt x="16370" y="51"/>
                  </a:lnTo>
                  <a:lnTo>
                    <a:pt x="14741" y="153"/>
                  </a:lnTo>
                  <a:lnTo>
                    <a:pt x="11864" y="739"/>
                  </a:lnTo>
                  <a:lnTo>
                    <a:pt x="9369" y="1681"/>
                  </a:lnTo>
                  <a:lnTo>
                    <a:pt x="7256" y="2928"/>
                  </a:lnTo>
                  <a:lnTo>
                    <a:pt x="5499" y="4430"/>
                  </a:lnTo>
                  <a:lnTo>
                    <a:pt x="4023" y="6110"/>
                  </a:lnTo>
                  <a:lnTo>
                    <a:pt x="2851" y="7943"/>
                  </a:lnTo>
                  <a:lnTo>
                    <a:pt x="1935" y="9827"/>
                  </a:lnTo>
                  <a:lnTo>
                    <a:pt x="1222" y="11762"/>
                  </a:lnTo>
                  <a:lnTo>
                    <a:pt x="738" y="13621"/>
                  </a:lnTo>
                  <a:lnTo>
                    <a:pt x="255" y="16268"/>
                  </a:lnTo>
                  <a:lnTo>
                    <a:pt x="0" y="20291"/>
                  </a:lnTo>
                  <a:lnTo>
                    <a:pt x="51" y="20902"/>
                  </a:lnTo>
                  <a:lnTo>
                    <a:pt x="407" y="20978"/>
                  </a:lnTo>
                  <a:lnTo>
                    <a:pt x="1171" y="20978"/>
                  </a:lnTo>
                  <a:lnTo>
                    <a:pt x="1909" y="20826"/>
                  </a:lnTo>
                  <a:lnTo>
                    <a:pt x="2622" y="20520"/>
                  </a:lnTo>
                  <a:lnTo>
                    <a:pt x="3259" y="20087"/>
                  </a:lnTo>
                  <a:lnTo>
                    <a:pt x="3768" y="19502"/>
                  </a:lnTo>
                  <a:lnTo>
                    <a:pt x="4175" y="18814"/>
                  </a:lnTo>
                  <a:lnTo>
                    <a:pt x="4379" y="18000"/>
                  </a:lnTo>
                  <a:lnTo>
                    <a:pt x="4379" y="17541"/>
                  </a:lnTo>
                  <a:lnTo>
                    <a:pt x="4812" y="17363"/>
                  </a:lnTo>
                  <a:lnTo>
                    <a:pt x="5499" y="16727"/>
                  </a:lnTo>
                  <a:lnTo>
                    <a:pt x="5703" y="16294"/>
                  </a:lnTo>
                  <a:lnTo>
                    <a:pt x="5830" y="15810"/>
                  </a:lnTo>
                  <a:lnTo>
                    <a:pt x="5728" y="14868"/>
                  </a:lnTo>
                  <a:lnTo>
                    <a:pt x="5525" y="14461"/>
                  </a:lnTo>
                  <a:lnTo>
                    <a:pt x="5983" y="14435"/>
                  </a:lnTo>
                  <a:lnTo>
                    <a:pt x="6848" y="14028"/>
                  </a:lnTo>
                  <a:lnTo>
                    <a:pt x="7205" y="13672"/>
                  </a:lnTo>
                  <a:lnTo>
                    <a:pt x="7485" y="13264"/>
                  </a:lnTo>
                  <a:lnTo>
                    <a:pt x="7689" y="12297"/>
                  </a:lnTo>
                  <a:lnTo>
                    <a:pt x="7612" y="11839"/>
                  </a:lnTo>
                  <a:lnTo>
                    <a:pt x="8070" y="11940"/>
                  </a:lnTo>
                  <a:lnTo>
                    <a:pt x="9038" y="11813"/>
                  </a:lnTo>
                  <a:lnTo>
                    <a:pt x="9496" y="11559"/>
                  </a:lnTo>
                  <a:lnTo>
                    <a:pt x="9700" y="11406"/>
                  </a:lnTo>
                  <a:lnTo>
                    <a:pt x="10031" y="11024"/>
                  </a:lnTo>
                  <a:lnTo>
                    <a:pt x="10362" y="10362"/>
                  </a:lnTo>
                  <a:lnTo>
                    <a:pt x="10413" y="9878"/>
                  </a:lnTo>
                  <a:lnTo>
                    <a:pt x="10820" y="10133"/>
                  </a:lnTo>
                  <a:lnTo>
                    <a:pt x="11558" y="10235"/>
                  </a:lnTo>
                  <a:lnTo>
                    <a:pt x="12068" y="10184"/>
                  </a:lnTo>
                  <a:lnTo>
                    <a:pt x="12322" y="10107"/>
                  </a:lnTo>
                  <a:lnTo>
                    <a:pt x="12551" y="10006"/>
                  </a:lnTo>
                  <a:lnTo>
                    <a:pt x="12984" y="9725"/>
                  </a:lnTo>
                  <a:lnTo>
                    <a:pt x="13468" y="9165"/>
                  </a:lnTo>
                  <a:lnTo>
                    <a:pt x="13621" y="8707"/>
                  </a:lnTo>
                  <a:lnTo>
                    <a:pt x="13977" y="9038"/>
                  </a:lnTo>
                  <a:lnTo>
                    <a:pt x="14664" y="9318"/>
                  </a:lnTo>
                  <a:lnTo>
                    <a:pt x="15173" y="9395"/>
                  </a:lnTo>
                  <a:lnTo>
                    <a:pt x="15454" y="9369"/>
                  </a:lnTo>
                  <a:lnTo>
                    <a:pt x="15708" y="9344"/>
                  </a:lnTo>
                  <a:lnTo>
                    <a:pt x="16192" y="9165"/>
                  </a:lnTo>
                  <a:lnTo>
                    <a:pt x="16777" y="8707"/>
                  </a:lnTo>
                  <a:lnTo>
                    <a:pt x="17057" y="8300"/>
                  </a:lnTo>
                  <a:lnTo>
                    <a:pt x="17337" y="8707"/>
                  </a:lnTo>
                  <a:lnTo>
                    <a:pt x="17949" y="9165"/>
                  </a:lnTo>
                  <a:lnTo>
                    <a:pt x="18432" y="9344"/>
                  </a:lnTo>
                  <a:lnTo>
                    <a:pt x="18687" y="9369"/>
                  </a:lnTo>
                  <a:lnTo>
                    <a:pt x="18941" y="9395"/>
                  </a:lnTo>
                  <a:lnTo>
                    <a:pt x="19451" y="9318"/>
                  </a:lnTo>
                  <a:lnTo>
                    <a:pt x="20138" y="9038"/>
                  </a:lnTo>
                  <a:lnTo>
                    <a:pt x="20494" y="8682"/>
                  </a:lnTo>
                  <a:lnTo>
                    <a:pt x="20673" y="9165"/>
                  </a:lnTo>
                  <a:lnTo>
                    <a:pt x="21156" y="9725"/>
                  </a:lnTo>
                  <a:lnTo>
                    <a:pt x="21564" y="10006"/>
                  </a:lnTo>
                  <a:lnTo>
                    <a:pt x="21818" y="10107"/>
                  </a:lnTo>
                  <a:lnTo>
                    <a:pt x="22073" y="10184"/>
                  </a:lnTo>
                  <a:lnTo>
                    <a:pt x="22557" y="10235"/>
                  </a:lnTo>
                  <a:lnTo>
                    <a:pt x="23295" y="10107"/>
                  </a:lnTo>
                  <a:lnTo>
                    <a:pt x="23728" y="9878"/>
                  </a:lnTo>
                  <a:lnTo>
                    <a:pt x="23779" y="10362"/>
                  </a:lnTo>
                  <a:lnTo>
                    <a:pt x="24110" y="11024"/>
                  </a:lnTo>
                  <a:lnTo>
                    <a:pt x="24441" y="11406"/>
                  </a:lnTo>
                  <a:lnTo>
                    <a:pt x="24644" y="11559"/>
                  </a:lnTo>
                  <a:lnTo>
                    <a:pt x="25077" y="11813"/>
                  </a:lnTo>
                  <a:lnTo>
                    <a:pt x="26044" y="11940"/>
                  </a:lnTo>
                  <a:lnTo>
                    <a:pt x="26528" y="11813"/>
                  </a:lnTo>
                  <a:lnTo>
                    <a:pt x="26452" y="12297"/>
                  </a:lnTo>
                  <a:lnTo>
                    <a:pt x="26655" y="13239"/>
                  </a:lnTo>
                  <a:lnTo>
                    <a:pt x="26935" y="13672"/>
                  </a:lnTo>
                  <a:lnTo>
                    <a:pt x="27292" y="14028"/>
                  </a:lnTo>
                  <a:lnTo>
                    <a:pt x="28158" y="14410"/>
                  </a:lnTo>
                  <a:lnTo>
                    <a:pt x="28616" y="14435"/>
                  </a:lnTo>
                  <a:lnTo>
                    <a:pt x="28412" y="14868"/>
                  </a:lnTo>
                  <a:lnTo>
                    <a:pt x="28310" y="15785"/>
                  </a:lnTo>
                  <a:lnTo>
                    <a:pt x="28438" y="16268"/>
                  </a:lnTo>
                  <a:lnTo>
                    <a:pt x="28667" y="16727"/>
                  </a:lnTo>
                  <a:lnTo>
                    <a:pt x="29329" y="17363"/>
                  </a:lnTo>
                  <a:lnTo>
                    <a:pt x="29761" y="17541"/>
                  </a:lnTo>
                  <a:lnTo>
                    <a:pt x="29787" y="18000"/>
                  </a:lnTo>
                  <a:lnTo>
                    <a:pt x="30016" y="18840"/>
                  </a:lnTo>
                  <a:lnTo>
                    <a:pt x="30398" y="19578"/>
                  </a:lnTo>
                  <a:lnTo>
                    <a:pt x="30933" y="20189"/>
                  </a:lnTo>
                  <a:lnTo>
                    <a:pt x="31569" y="20673"/>
                  </a:lnTo>
                  <a:lnTo>
                    <a:pt x="32282" y="20978"/>
                  </a:lnTo>
                  <a:lnTo>
                    <a:pt x="33020" y="21131"/>
                  </a:lnTo>
                  <a:lnTo>
                    <a:pt x="33733" y="21055"/>
                  </a:lnTo>
                  <a:lnTo>
                    <a:pt x="34089" y="20902"/>
                  </a:lnTo>
                  <a:lnTo>
                    <a:pt x="34089" y="20240"/>
                  </a:lnTo>
                  <a:lnTo>
                    <a:pt x="33580" y="15937"/>
                  </a:lnTo>
                  <a:lnTo>
                    <a:pt x="32918" y="13137"/>
                  </a:lnTo>
                  <a:lnTo>
                    <a:pt x="32282" y="11151"/>
                  </a:lnTo>
                  <a:lnTo>
                    <a:pt x="31442" y="9165"/>
                  </a:lnTo>
                  <a:lnTo>
                    <a:pt x="30398" y="7205"/>
                  </a:lnTo>
                  <a:lnTo>
                    <a:pt x="29099" y="5372"/>
                  </a:lnTo>
                  <a:lnTo>
                    <a:pt x="27521" y="3692"/>
                  </a:lnTo>
                  <a:lnTo>
                    <a:pt x="25663" y="2241"/>
                  </a:lnTo>
                  <a:lnTo>
                    <a:pt x="23448" y="1120"/>
                  </a:lnTo>
                  <a:lnTo>
                    <a:pt x="21564" y="509"/>
                  </a:lnTo>
                  <a:lnTo>
                    <a:pt x="20214" y="229"/>
                  </a:lnTo>
                  <a:lnTo>
                    <a:pt x="18738" y="51"/>
                  </a:lnTo>
                  <a:lnTo>
                    <a:pt x="17185"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4"/>
            <p:cNvSpPr/>
            <p:nvPr/>
          </p:nvSpPr>
          <p:spPr>
            <a:xfrm>
              <a:off x="5205775" y="970350"/>
              <a:ext cx="357075" cy="585575"/>
            </a:xfrm>
            <a:custGeom>
              <a:avLst/>
              <a:gdLst/>
              <a:ahLst/>
              <a:cxnLst/>
              <a:rect l="l" t="t" r="r" b="b"/>
              <a:pathLst>
                <a:path w="14283" h="23423" extrusionOk="0">
                  <a:moveTo>
                    <a:pt x="9216" y="0"/>
                  </a:moveTo>
                  <a:lnTo>
                    <a:pt x="8784" y="77"/>
                  </a:lnTo>
                  <a:lnTo>
                    <a:pt x="8427" y="357"/>
                  </a:lnTo>
                  <a:lnTo>
                    <a:pt x="8173" y="738"/>
                  </a:lnTo>
                  <a:lnTo>
                    <a:pt x="8096" y="993"/>
                  </a:lnTo>
                  <a:lnTo>
                    <a:pt x="6339" y="8529"/>
                  </a:lnTo>
                  <a:lnTo>
                    <a:pt x="6034" y="8453"/>
                  </a:lnTo>
                  <a:lnTo>
                    <a:pt x="7587" y="1757"/>
                  </a:lnTo>
                  <a:lnTo>
                    <a:pt x="7638" y="1502"/>
                  </a:lnTo>
                  <a:lnTo>
                    <a:pt x="7587" y="1019"/>
                  </a:lnTo>
                  <a:lnTo>
                    <a:pt x="7358" y="637"/>
                  </a:lnTo>
                  <a:lnTo>
                    <a:pt x="7027" y="357"/>
                  </a:lnTo>
                  <a:lnTo>
                    <a:pt x="6823" y="280"/>
                  </a:lnTo>
                  <a:lnTo>
                    <a:pt x="6594" y="255"/>
                  </a:lnTo>
                  <a:lnTo>
                    <a:pt x="6187" y="357"/>
                  </a:lnTo>
                  <a:lnTo>
                    <a:pt x="5830" y="611"/>
                  </a:lnTo>
                  <a:lnTo>
                    <a:pt x="5550" y="1019"/>
                  </a:lnTo>
                  <a:lnTo>
                    <a:pt x="5474" y="1273"/>
                  </a:lnTo>
                  <a:lnTo>
                    <a:pt x="3386" y="10413"/>
                  </a:lnTo>
                  <a:lnTo>
                    <a:pt x="3132" y="9547"/>
                  </a:lnTo>
                  <a:lnTo>
                    <a:pt x="2648" y="8172"/>
                  </a:lnTo>
                  <a:lnTo>
                    <a:pt x="2139" y="7205"/>
                  </a:lnTo>
                  <a:lnTo>
                    <a:pt x="1630" y="6594"/>
                  </a:lnTo>
                  <a:lnTo>
                    <a:pt x="968" y="6110"/>
                  </a:lnTo>
                  <a:lnTo>
                    <a:pt x="382" y="6034"/>
                  </a:lnTo>
                  <a:lnTo>
                    <a:pt x="331" y="6059"/>
                  </a:lnTo>
                  <a:lnTo>
                    <a:pt x="153" y="6136"/>
                  </a:lnTo>
                  <a:lnTo>
                    <a:pt x="0" y="6441"/>
                  </a:lnTo>
                  <a:lnTo>
                    <a:pt x="0" y="6950"/>
                  </a:lnTo>
                  <a:lnTo>
                    <a:pt x="26" y="7052"/>
                  </a:lnTo>
                  <a:lnTo>
                    <a:pt x="560" y="9980"/>
                  </a:lnTo>
                  <a:lnTo>
                    <a:pt x="1146" y="13493"/>
                  </a:lnTo>
                  <a:lnTo>
                    <a:pt x="1222" y="13875"/>
                  </a:lnTo>
                  <a:lnTo>
                    <a:pt x="1426" y="14537"/>
                  </a:lnTo>
                  <a:lnTo>
                    <a:pt x="1910" y="15301"/>
                  </a:lnTo>
                  <a:lnTo>
                    <a:pt x="2953" y="16116"/>
                  </a:lnTo>
                  <a:lnTo>
                    <a:pt x="3157" y="16192"/>
                  </a:lnTo>
                  <a:lnTo>
                    <a:pt x="1859" y="21844"/>
                  </a:lnTo>
                  <a:lnTo>
                    <a:pt x="8784" y="23422"/>
                  </a:lnTo>
                  <a:lnTo>
                    <a:pt x="10158" y="17669"/>
                  </a:lnTo>
                  <a:lnTo>
                    <a:pt x="10286" y="17694"/>
                  </a:lnTo>
                  <a:lnTo>
                    <a:pt x="10693" y="17592"/>
                  </a:lnTo>
                  <a:lnTo>
                    <a:pt x="11202" y="17312"/>
                  </a:lnTo>
                  <a:lnTo>
                    <a:pt x="11635" y="16778"/>
                  </a:lnTo>
                  <a:lnTo>
                    <a:pt x="11762" y="16396"/>
                  </a:lnTo>
                  <a:lnTo>
                    <a:pt x="12093" y="14944"/>
                  </a:lnTo>
                  <a:lnTo>
                    <a:pt x="12831" y="11737"/>
                  </a:lnTo>
                  <a:lnTo>
                    <a:pt x="13086" y="10617"/>
                  </a:lnTo>
                  <a:lnTo>
                    <a:pt x="13213" y="10107"/>
                  </a:lnTo>
                  <a:lnTo>
                    <a:pt x="14232" y="5627"/>
                  </a:lnTo>
                  <a:lnTo>
                    <a:pt x="14283" y="5397"/>
                  </a:lnTo>
                  <a:lnTo>
                    <a:pt x="14232" y="4965"/>
                  </a:lnTo>
                  <a:lnTo>
                    <a:pt x="14028" y="4608"/>
                  </a:lnTo>
                  <a:lnTo>
                    <a:pt x="13723" y="4354"/>
                  </a:lnTo>
                  <a:lnTo>
                    <a:pt x="13519" y="4277"/>
                  </a:lnTo>
                  <a:lnTo>
                    <a:pt x="13315" y="4252"/>
                  </a:lnTo>
                  <a:lnTo>
                    <a:pt x="12933" y="4354"/>
                  </a:lnTo>
                  <a:lnTo>
                    <a:pt x="12602" y="4583"/>
                  </a:lnTo>
                  <a:lnTo>
                    <a:pt x="12348" y="4965"/>
                  </a:lnTo>
                  <a:lnTo>
                    <a:pt x="12297" y="5194"/>
                  </a:lnTo>
                  <a:lnTo>
                    <a:pt x="11253" y="9649"/>
                  </a:lnTo>
                  <a:lnTo>
                    <a:pt x="10871" y="9573"/>
                  </a:lnTo>
                  <a:lnTo>
                    <a:pt x="12322" y="3284"/>
                  </a:lnTo>
                  <a:lnTo>
                    <a:pt x="12373" y="3030"/>
                  </a:lnTo>
                  <a:lnTo>
                    <a:pt x="12297" y="2546"/>
                  </a:lnTo>
                  <a:lnTo>
                    <a:pt x="12093" y="2164"/>
                  </a:lnTo>
                  <a:lnTo>
                    <a:pt x="11762" y="1884"/>
                  </a:lnTo>
                  <a:lnTo>
                    <a:pt x="11559" y="1808"/>
                  </a:lnTo>
                  <a:lnTo>
                    <a:pt x="11329" y="1782"/>
                  </a:lnTo>
                  <a:lnTo>
                    <a:pt x="10922" y="1884"/>
                  </a:lnTo>
                  <a:lnTo>
                    <a:pt x="10540" y="2139"/>
                  </a:lnTo>
                  <a:lnTo>
                    <a:pt x="10286" y="2546"/>
                  </a:lnTo>
                  <a:lnTo>
                    <a:pt x="10209" y="2801"/>
                  </a:lnTo>
                  <a:lnTo>
                    <a:pt x="8758" y="9089"/>
                  </a:lnTo>
                  <a:lnTo>
                    <a:pt x="8453" y="9013"/>
                  </a:lnTo>
                  <a:lnTo>
                    <a:pt x="10184" y="1477"/>
                  </a:lnTo>
                  <a:lnTo>
                    <a:pt x="10235" y="1222"/>
                  </a:lnTo>
                  <a:lnTo>
                    <a:pt x="10184" y="764"/>
                  </a:lnTo>
                  <a:lnTo>
                    <a:pt x="9980" y="357"/>
                  </a:lnTo>
                  <a:lnTo>
                    <a:pt x="9624" y="77"/>
                  </a:lnTo>
                  <a:lnTo>
                    <a:pt x="9420" y="26"/>
                  </a:lnTo>
                  <a:lnTo>
                    <a:pt x="9216" y="0"/>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4"/>
            <p:cNvSpPr/>
            <p:nvPr/>
          </p:nvSpPr>
          <p:spPr>
            <a:xfrm>
              <a:off x="5289775" y="123002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4"/>
            <p:cNvSpPr/>
            <p:nvPr/>
          </p:nvSpPr>
          <p:spPr>
            <a:xfrm>
              <a:off x="5322875" y="1174650"/>
              <a:ext cx="191600" cy="55400"/>
            </a:xfrm>
            <a:custGeom>
              <a:avLst/>
              <a:gdLst/>
              <a:ahLst/>
              <a:cxnLst/>
              <a:rect l="l" t="t" r="r" b="b"/>
              <a:pathLst>
                <a:path w="7664" h="2216" extrusionOk="0">
                  <a:moveTo>
                    <a:pt x="128" y="0"/>
                  </a:moveTo>
                  <a:lnTo>
                    <a:pt x="1" y="484"/>
                  </a:lnTo>
                  <a:lnTo>
                    <a:pt x="7536" y="2215"/>
                  </a:lnTo>
                  <a:lnTo>
                    <a:pt x="7664" y="1732"/>
                  </a:lnTo>
                  <a:lnTo>
                    <a:pt x="6569" y="1477"/>
                  </a:lnTo>
                  <a:lnTo>
                    <a:pt x="6187" y="1401"/>
                  </a:lnTo>
                  <a:lnTo>
                    <a:pt x="4074" y="917"/>
                  </a:lnTo>
                  <a:lnTo>
                    <a:pt x="3769" y="841"/>
                  </a:lnTo>
                  <a:lnTo>
                    <a:pt x="1681" y="357"/>
                  </a:lnTo>
                  <a:lnTo>
                    <a:pt x="1655" y="357"/>
                  </a:lnTo>
                  <a:lnTo>
                    <a:pt x="1350" y="281"/>
                  </a:lnTo>
                  <a:lnTo>
                    <a:pt x="128"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4"/>
            <p:cNvSpPr/>
            <p:nvPr/>
          </p:nvSpPr>
          <p:spPr>
            <a:xfrm>
              <a:off x="5290425" y="1223650"/>
              <a:ext cx="105675" cy="159150"/>
            </a:xfrm>
            <a:custGeom>
              <a:avLst/>
              <a:gdLst/>
              <a:ahLst/>
              <a:cxnLst/>
              <a:rect l="l" t="t" r="r" b="b"/>
              <a:pathLst>
                <a:path w="4227" h="6366" extrusionOk="0">
                  <a:moveTo>
                    <a:pt x="51" y="1"/>
                  </a:moveTo>
                  <a:lnTo>
                    <a:pt x="51" y="26"/>
                  </a:lnTo>
                  <a:lnTo>
                    <a:pt x="0" y="255"/>
                  </a:lnTo>
                  <a:lnTo>
                    <a:pt x="204" y="306"/>
                  </a:lnTo>
                  <a:lnTo>
                    <a:pt x="1120" y="612"/>
                  </a:lnTo>
                  <a:lnTo>
                    <a:pt x="1833" y="1019"/>
                  </a:lnTo>
                  <a:lnTo>
                    <a:pt x="2597" y="1656"/>
                  </a:lnTo>
                  <a:lnTo>
                    <a:pt x="3234" y="2572"/>
                  </a:lnTo>
                  <a:lnTo>
                    <a:pt x="3717" y="3794"/>
                  </a:lnTo>
                  <a:lnTo>
                    <a:pt x="3870" y="5347"/>
                  </a:lnTo>
                  <a:lnTo>
                    <a:pt x="3794" y="6315"/>
                  </a:lnTo>
                  <a:lnTo>
                    <a:pt x="4099" y="6365"/>
                  </a:lnTo>
                  <a:lnTo>
                    <a:pt x="4125" y="6213"/>
                  </a:lnTo>
                  <a:lnTo>
                    <a:pt x="4226" y="5118"/>
                  </a:lnTo>
                  <a:lnTo>
                    <a:pt x="4150" y="4125"/>
                  </a:lnTo>
                  <a:lnTo>
                    <a:pt x="3895" y="3005"/>
                  </a:lnTo>
                  <a:lnTo>
                    <a:pt x="3335" y="1936"/>
                  </a:lnTo>
                  <a:lnTo>
                    <a:pt x="2393" y="968"/>
                  </a:lnTo>
                  <a:lnTo>
                    <a:pt x="1375" y="383"/>
                  </a:lnTo>
                  <a:lnTo>
                    <a:pt x="535" y="103"/>
                  </a:lnTo>
                  <a:lnTo>
                    <a:pt x="51"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a:off x="5268150" y="1403775"/>
              <a:ext cx="183950" cy="84675"/>
            </a:xfrm>
            <a:custGeom>
              <a:avLst/>
              <a:gdLst/>
              <a:ahLst/>
              <a:cxnLst/>
              <a:rect l="l" t="t" r="r" b="b"/>
              <a:pathLst>
                <a:path w="7358" h="3387" extrusionOk="0">
                  <a:moveTo>
                    <a:pt x="408" y="1"/>
                  </a:moveTo>
                  <a:lnTo>
                    <a:pt x="0" y="1783"/>
                  </a:lnTo>
                  <a:lnTo>
                    <a:pt x="6950" y="3387"/>
                  </a:lnTo>
                  <a:lnTo>
                    <a:pt x="7358" y="1605"/>
                  </a:lnTo>
                  <a:lnTo>
                    <a:pt x="408"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4"/>
            <p:cNvSpPr/>
            <p:nvPr/>
          </p:nvSpPr>
          <p:spPr>
            <a:xfrm>
              <a:off x="5228050" y="1425425"/>
              <a:ext cx="238050" cy="100575"/>
            </a:xfrm>
            <a:custGeom>
              <a:avLst/>
              <a:gdLst/>
              <a:ahLst/>
              <a:cxnLst/>
              <a:rect l="l" t="t" r="r" b="b"/>
              <a:pathLst>
                <a:path w="9522" h="4023" extrusionOk="0">
                  <a:moveTo>
                    <a:pt x="459" y="0"/>
                  </a:moveTo>
                  <a:lnTo>
                    <a:pt x="0" y="1935"/>
                  </a:lnTo>
                  <a:lnTo>
                    <a:pt x="9089" y="4023"/>
                  </a:lnTo>
                  <a:lnTo>
                    <a:pt x="9522" y="2113"/>
                  </a:lnTo>
                  <a:lnTo>
                    <a:pt x="459" y="0"/>
                  </a:lnTo>
                  <a:close/>
                </a:path>
              </a:pathLst>
            </a:custGeom>
            <a:solidFill>
              <a:srgbClr val="6CA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4"/>
            <p:cNvSpPr/>
            <p:nvPr/>
          </p:nvSpPr>
          <p:spPr>
            <a:xfrm>
              <a:off x="5206400" y="1463600"/>
              <a:ext cx="250800" cy="105675"/>
            </a:xfrm>
            <a:custGeom>
              <a:avLst/>
              <a:gdLst/>
              <a:ahLst/>
              <a:cxnLst/>
              <a:rect l="l" t="t" r="r" b="b"/>
              <a:pathLst>
                <a:path w="10032" h="4227" extrusionOk="0">
                  <a:moveTo>
                    <a:pt x="968" y="1"/>
                  </a:moveTo>
                  <a:lnTo>
                    <a:pt x="1" y="4227"/>
                  </a:lnTo>
                  <a:lnTo>
                    <a:pt x="9548" y="4227"/>
                  </a:lnTo>
                  <a:lnTo>
                    <a:pt x="10031" y="2088"/>
                  </a:lnTo>
                  <a:lnTo>
                    <a:pt x="968" y="1"/>
                  </a:lnTo>
                  <a:close/>
                </a:path>
              </a:pathLst>
            </a:custGeom>
            <a:solidFill>
              <a:srgbClr val="4679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Google Shape;184;p14"/>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7</a:t>
            </a:fld>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cSld>
  <p:clrMapOvr>
    <a:masterClrMapping/>
  </p:clrMapOvr>
  <p:transition advTm="2641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6"/>
          <p:cNvSpPr txBox="1">
            <a:spLocks noGrp="1"/>
          </p:cNvSpPr>
          <p:nvPr>
            <p:ph type="title"/>
          </p:nvPr>
        </p:nvSpPr>
        <p:spPr>
          <a:xfrm>
            <a:off x="653625" y="73937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omic Sans MS" panose="030F0702030302020204" pitchFamily="66" charset="0"/>
              </a:rPr>
              <a:t>Tools used to teach phonics</a:t>
            </a:r>
            <a:endParaRPr dirty="0">
              <a:latin typeface="Comic Sans MS" panose="030F0702030302020204" pitchFamily="66" charset="0"/>
            </a:endParaRPr>
          </a:p>
        </p:txBody>
      </p:sp>
      <p:sp>
        <p:nvSpPr>
          <p:cNvPr id="223" name="Google Shape;223;p16"/>
          <p:cNvSpPr txBox="1">
            <a:spLocks noGrp="1"/>
          </p:cNvSpPr>
          <p:nvPr>
            <p:ph type="body" idx="1"/>
          </p:nvPr>
        </p:nvSpPr>
        <p:spPr>
          <a:xfrm>
            <a:off x="653625" y="1526915"/>
            <a:ext cx="5969100" cy="3237000"/>
          </a:xfrm>
          <a:prstGeom prst="rect">
            <a:avLst/>
          </a:prstGeom>
        </p:spPr>
        <p:txBody>
          <a:bodyPr spcFirstLastPara="1" wrap="square" lIns="91425" tIns="91425" rIns="91425" bIns="91425" anchor="t" anchorCtr="0">
            <a:noAutofit/>
          </a:bodyPr>
          <a:lstStyle/>
          <a:p>
            <a:r>
              <a:rPr lang="en-GB" sz="1800" dirty="0" smtClean="0">
                <a:latin typeface="Comic Sans MS" panose="030F0702030302020204" pitchFamily="66" charset="0"/>
              </a:rPr>
              <a:t>Bug Club Phonics</a:t>
            </a:r>
          </a:p>
          <a:p>
            <a:r>
              <a:rPr lang="en-GB" sz="1800" dirty="0" smtClean="0">
                <a:latin typeface="Comic Sans MS" panose="030F0702030302020204" pitchFamily="66" charset="0"/>
              </a:rPr>
              <a:t>Phonics Play</a:t>
            </a:r>
          </a:p>
          <a:p>
            <a:r>
              <a:rPr lang="en-GB" sz="1800" dirty="0" smtClean="0">
                <a:latin typeface="Comic Sans MS" panose="030F0702030302020204" pitchFamily="66" charset="0"/>
              </a:rPr>
              <a:t>Mr Thorne does Phonics</a:t>
            </a:r>
          </a:p>
          <a:p>
            <a:r>
              <a:rPr lang="en-GB" sz="1800" dirty="0" smtClean="0">
                <a:latin typeface="Comic Sans MS" panose="030F0702030302020204" pitchFamily="66" charset="0"/>
              </a:rPr>
              <a:t>Jolly Phonics</a:t>
            </a:r>
          </a:p>
          <a:p>
            <a:r>
              <a:rPr lang="en-GB" sz="1800" dirty="0" smtClean="0">
                <a:latin typeface="Comic Sans MS" panose="030F0702030302020204" pitchFamily="66" charset="0"/>
              </a:rPr>
              <a:t>Big Cat reading books</a:t>
            </a:r>
            <a:endParaRPr sz="1800" dirty="0">
              <a:latin typeface="Comic Sans MS" panose="030F0702030302020204" pitchFamily="66" charset="0"/>
            </a:endParaRPr>
          </a:p>
        </p:txBody>
      </p:sp>
      <p:grpSp>
        <p:nvGrpSpPr>
          <p:cNvPr id="224" name="Google Shape;224;p16"/>
          <p:cNvGrpSpPr/>
          <p:nvPr/>
        </p:nvGrpSpPr>
        <p:grpSpPr>
          <a:xfrm flipH="1">
            <a:off x="7488547" y="3754514"/>
            <a:ext cx="1655447" cy="1388992"/>
            <a:chOff x="238125" y="1879850"/>
            <a:chExt cx="1399600" cy="1174325"/>
          </a:xfrm>
        </p:grpSpPr>
        <p:sp>
          <p:nvSpPr>
            <p:cNvPr id="225" name="Google Shape;225;p16"/>
            <p:cNvSpPr/>
            <p:nvPr/>
          </p:nvSpPr>
          <p:spPr>
            <a:xfrm>
              <a:off x="352675" y="2352125"/>
              <a:ext cx="68125" cy="190950"/>
            </a:xfrm>
            <a:custGeom>
              <a:avLst/>
              <a:gdLst/>
              <a:ahLst/>
              <a:cxnLst/>
              <a:rect l="l" t="t" r="r" b="b"/>
              <a:pathLst>
                <a:path w="2725" h="7638" extrusionOk="0">
                  <a:moveTo>
                    <a:pt x="2725" y="0"/>
                  </a:moveTo>
                  <a:lnTo>
                    <a:pt x="2190" y="26"/>
                  </a:lnTo>
                  <a:lnTo>
                    <a:pt x="1197" y="433"/>
                  </a:lnTo>
                  <a:lnTo>
                    <a:pt x="459" y="1197"/>
                  </a:lnTo>
                  <a:lnTo>
                    <a:pt x="52" y="2164"/>
                  </a:lnTo>
                  <a:lnTo>
                    <a:pt x="1" y="2724"/>
                  </a:lnTo>
                  <a:lnTo>
                    <a:pt x="1" y="4914"/>
                  </a:lnTo>
                  <a:lnTo>
                    <a:pt x="52" y="5448"/>
                  </a:lnTo>
                  <a:lnTo>
                    <a:pt x="459" y="6441"/>
                  </a:lnTo>
                  <a:lnTo>
                    <a:pt x="1197" y="7180"/>
                  </a:lnTo>
                  <a:lnTo>
                    <a:pt x="2190" y="7587"/>
                  </a:lnTo>
                  <a:lnTo>
                    <a:pt x="2725" y="7638"/>
                  </a:lnTo>
                  <a:lnTo>
                    <a:pt x="2725"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6"/>
            <p:cNvSpPr/>
            <p:nvPr/>
          </p:nvSpPr>
          <p:spPr>
            <a:xfrm>
              <a:off x="1097350" y="2352125"/>
              <a:ext cx="68125" cy="190950"/>
            </a:xfrm>
            <a:custGeom>
              <a:avLst/>
              <a:gdLst/>
              <a:ahLst/>
              <a:cxnLst/>
              <a:rect l="l" t="t" r="r" b="b"/>
              <a:pathLst>
                <a:path w="2725" h="7638" extrusionOk="0">
                  <a:moveTo>
                    <a:pt x="0" y="0"/>
                  </a:moveTo>
                  <a:lnTo>
                    <a:pt x="0" y="7638"/>
                  </a:lnTo>
                  <a:lnTo>
                    <a:pt x="561" y="7587"/>
                  </a:lnTo>
                  <a:lnTo>
                    <a:pt x="1553" y="7180"/>
                  </a:lnTo>
                  <a:lnTo>
                    <a:pt x="2292" y="6441"/>
                  </a:lnTo>
                  <a:lnTo>
                    <a:pt x="2699" y="5448"/>
                  </a:lnTo>
                  <a:lnTo>
                    <a:pt x="2725" y="4914"/>
                  </a:lnTo>
                  <a:lnTo>
                    <a:pt x="2725" y="2724"/>
                  </a:lnTo>
                  <a:lnTo>
                    <a:pt x="2699" y="2164"/>
                  </a:lnTo>
                  <a:lnTo>
                    <a:pt x="2292" y="1197"/>
                  </a:lnTo>
                  <a:lnTo>
                    <a:pt x="1553" y="433"/>
                  </a:lnTo>
                  <a:lnTo>
                    <a:pt x="561" y="26"/>
                  </a:lnTo>
                  <a:lnTo>
                    <a:pt x="0"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6"/>
            <p:cNvSpPr/>
            <p:nvPr/>
          </p:nvSpPr>
          <p:spPr>
            <a:xfrm>
              <a:off x="654375" y="2740375"/>
              <a:ext cx="210675" cy="263525"/>
            </a:xfrm>
            <a:custGeom>
              <a:avLst/>
              <a:gdLst/>
              <a:ahLst/>
              <a:cxnLst/>
              <a:rect l="l" t="t" r="r" b="b"/>
              <a:pathLst>
                <a:path w="8427" h="10541" extrusionOk="0">
                  <a:moveTo>
                    <a:pt x="0" y="0"/>
                  </a:moveTo>
                  <a:lnTo>
                    <a:pt x="0" y="10540"/>
                  </a:lnTo>
                  <a:lnTo>
                    <a:pt x="8427" y="10540"/>
                  </a:lnTo>
                  <a:lnTo>
                    <a:pt x="8427"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6"/>
            <p:cNvSpPr/>
            <p:nvPr/>
          </p:nvSpPr>
          <p:spPr>
            <a:xfrm>
              <a:off x="408675" y="1924400"/>
              <a:ext cx="701425" cy="875825"/>
            </a:xfrm>
            <a:custGeom>
              <a:avLst/>
              <a:gdLst/>
              <a:ahLst/>
              <a:cxnLst/>
              <a:rect l="l" t="t" r="r" b="b"/>
              <a:pathLst>
                <a:path w="28057" h="35033" extrusionOk="0">
                  <a:moveTo>
                    <a:pt x="14029" y="1"/>
                  </a:moveTo>
                  <a:lnTo>
                    <a:pt x="13290" y="26"/>
                  </a:lnTo>
                  <a:lnTo>
                    <a:pt x="11890" y="179"/>
                  </a:lnTo>
                  <a:lnTo>
                    <a:pt x="10515" y="459"/>
                  </a:lnTo>
                  <a:lnTo>
                    <a:pt x="9192" y="867"/>
                  </a:lnTo>
                  <a:lnTo>
                    <a:pt x="7944" y="1401"/>
                  </a:lnTo>
                  <a:lnTo>
                    <a:pt x="6748" y="2038"/>
                  </a:lnTo>
                  <a:lnTo>
                    <a:pt x="5627" y="2801"/>
                  </a:lnTo>
                  <a:lnTo>
                    <a:pt x="4584" y="3642"/>
                  </a:lnTo>
                  <a:lnTo>
                    <a:pt x="3642" y="4609"/>
                  </a:lnTo>
                  <a:lnTo>
                    <a:pt x="2776" y="5653"/>
                  </a:lnTo>
                  <a:lnTo>
                    <a:pt x="2038" y="6773"/>
                  </a:lnTo>
                  <a:lnTo>
                    <a:pt x="1376" y="7944"/>
                  </a:lnTo>
                  <a:lnTo>
                    <a:pt x="841" y="9217"/>
                  </a:lnTo>
                  <a:lnTo>
                    <a:pt x="434" y="10541"/>
                  </a:lnTo>
                  <a:lnTo>
                    <a:pt x="154" y="11890"/>
                  </a:lnTo>
                  <a:lnTo>
                    <a:pt x="1" y="13316"/>
                  </a:lnTo>
                  <a:lnTo>
                    <a:pt x="1" y="14029"/>
                  </a:lnTo>
                  <a:lnTo>
                    <a:pt x="1" y="21004"/>
                  </a:lnTo>
                  <a:lnTo>
                    <a:pt x="1" y="21743"/>
                  </a:lnTo>
                  <a:lnTo>
                    <a:pt x="154" y="23143"/>
                  </a:lnTo>
                  <a:lnTo>
                    <a:pt x="434" y="24518"/>
                  </a:lnTo>
                  <a:lnTo>
                    <a:pt x="841" y="25842"/>
                  </a:lnTo>
                  <a:lnTo>
                    <a:pt x="1376" y="27089"/>
                  </a:lnTo>
                  <a:lnTo>
                    <a:pt x="2038" y="28286"/>
                  </a:lnTo>
                  <a:lnTo>
                    <a:pt x="2776" y="29406"/>
                  </a:lnTo>
                  <a:lnTo>
                    <a:pt x="3642" y="30450"/>
                  </a:lnTo>
                  <a:lnTo>
                    <a:pt x="4584" y="31392"/>
                  </a:lnTo>
                  <a:lnTo>
                    <a:pt x="5627" y="32257"/>
                  </a:lnTo>
                  <a:lnTo>
                    <a:pt x="6748" y="33021"/>
                  </a:lnTo>
                  <a:lnTo>
                    <a:pt x="7944" y="33657"/>
                  </a:lnTo>
                  <a:lnTo>
                    <a:pt x="9192" y="34192"/>
                  </a:lnTo>
                  <a:lnTo>
                    <a:pt x="10515" y="34599"/>
                  </a:lnTo>
                  <a:lnTo>
                    <a:pt x="11890" y="34879"/>
                  </a:lnTo>
                  <a:lnTo>
                    <a:pt x="13290" y="35032"/>
                  </a:lnTo>
                  <a:lnTo>
                    <a:pt x="14742" y="35032"/>
                  </a:lnTo>
                  <a:lnTo>
                    <a:pt x="16167" y="34879"/>
                  </a:lnTo>
                  <a:lnTo>
                    <a:pt x="17542" y="34599"/>
                  </a:lnTo>
                  <a:lnTo>
                    <a:pt x="18841" y="34192"/>
                  </a:lnTo>
                  <a:lnTo>
                    <a:pt x="20113" y="33657"/>
                  </a:lnTo>
                  <a:lnTo>
                    <a:pt x="21310" y="33021"/>
                  </a:lnTo>
                  <a:lnTo>
                    <a:pt x="22430" y="32257"/>
                  </a:lnTo>
                  <a:lnTo>
                    <a:pt x="23449" y="31392"/>
                  </a:lnTo>
                  <a:lnTo>
                    <a:pt x="24416" y="30450"/>
                  </a:lnTo>
                  <a:lnTo>
                    <a:pt x="25282" y="29406"/>
                  </a:lnTo>
                  <a:lnTo>
                    <a:pt x="26020" y="28286"/>
                  </a:lnTo>
                  <a:lnTo>
                    <a:pt x="26682" y="27089"/>
                  </a:lnTo>
                  <a:lnTo>
                    <a:pt x="27216" y="25842"/>
                  </a:lnTo>
                  <a:lnTo>
                    <a:pt x="27624" y="24518"/>
                  </a:lnTo>
                  <a:lnTo>
                    <a:pt x="27904" y="23143"/>
                  </a:lnTo>
                  <a:lnTo>
                    <a:pt x="28031" y="21743"/>
                  </a:lnTo>
                  <a:lnTo>
                    <a:pt x="28057" y="21004"/>
                  </a:lnTo>
                  <a:lnTo>
                    <a:pt x="28057" y="14029"/>
                  </a:lnTo>
                  <a:lnTo>
                    <a:pt x="28031" y="13316"/>
                  </a:lnTo>
                  <a:lnTo>
                    <a:pt x="27904" y="11890"/>
                  </a:lnTo>
                  <a:lnTo>
                    <a:pt x="27624" y="10541"/>
                  </a:lnTo>
                  <a:lnTo>
                    <a:pt x="27216" y="9217"/>
                  </a:lnTo>
                  <a:lnTo>
                    <a:pt x="26682" y="7944"/>
                  </a:lnTo>
                  <a:lnTo>
                    <a:pt x="26020" y="6773"/>
                  </a:lnTo>
                  <a:lnTo>
                    <a:pt x="25282" y="5653"/>
                  </a:lnTo>
                  <a:lnTo>
                    <a:pt x="24416" y="4609"/>
                  </a:lnTo>
                  <a:lnTo>
                    <a:pt x="23449" y="3642"/>
                  </a:lnTo>
                  <a:lnTo>
                    <a:pt x="22430" y="2801"/>
                  </a:lnTo>
                  <a:lnTo>
                    <a:pt x="21310" y="2038"/>
                  </a:lnTo>
                  <a:lnTo>
                    <a:pt x="20113" y="1401"/>
                  </a:lnTo>
                  <a:lnTo>
                    <a:pt x="18841" y="867"/>
                  </a:lnTo>
                  <a:lnTo>
                    <a:pt x="17542" y="459"/>
                  </a:lnTo>
                  <a:lnTo>
                    <a:pt x="16167" y="179"/>
                  </a:lnTo>
                  <a:lnTo>
                    <a:pt x="14742" y="26"/>
                  </a:lnTo>
                  <a:lnTo>
                    <a:pt x="14029"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6"/>
            <p:cNvSpPr/>
            <p:nvPr/>
          </p:nvSpPr>
          <p:spPr>
            <a:xfrm>
              <a:off x="533425" y="2418300"/>
              <a:ext cx="91050" cy="91050"/>
            </a:xfrm>
            <a:custGeom>
              <a:avLst/>
              <a:gdLst/>
              <a:ahLst/>
              <a:cxnLst/>
              <a:rect l="l" t="t" r="r" b="b"/>
              <a:pathLst>
                <a:path w="3642" h="3642" extrusionOk="0">
                  <a:moveTo>
                    <a:pt x="1834" y="1"/>
                  </a:moveTo>
                  <a:lnTo>
                    <a:pt x="1452" y="26"/>
                  </a:lnTo>
                  <a:lnTo>
                    <a:pt x="790" y="306"/>
                  </a:lnTo>
                  <a:lnTo>
                    <a:pt x="306" y="790"/>
                  </a:lnTo>
                  <a:lnTo>
                    <a:pt x="26" y="1452"/>
                  </a:lnTo>
                  <a:lnTo>
                    <a:pt x="1" y="1809"/>
                  </a:lnTo>
                  <a:lnTo>
                    <a:pt x="26" y="2190"/>
                  </a:lnTo>
                  <a:lnTo>
                    <a:pt x="306" y="2827"/>
                  </a:lnTo>
                  <a:lnTo>
                    <a:pt x="790" y="3336"/>
                  </a:lnTo>
                  <a:lnTo>
                    <a:pt x="1452" y="3616"/>
                  </a:lnTo>
                  <a:lnTo>
                    <a:pt x="1834" y="3642"/>
                  </a:lnTo>
                  <a:lnTo>
                    <a:pt x="2190" y="3616"/>
                  </a:lnTo>
                  <a:lnTo>
                    <a:pt x="2852" y="3336"/>
                  </a:lnTo>
                  <a:lnTo>
                    <a:pt x="3336" y="2827"/>
                  </a:lnTo>
                  <a:lnTo>
                    <a:pt x="3616" y="2190"/>
                  </a:lnTo>
                  <a:lnTo>
                    <a:pt x="3642" y="1809"/>
                  </a:lnTo>
                  <a:lnTo>
                    <a:pt x="3616" y="1452"/>
                  </a:lnTo>
                  <a:lnTo>
                    <a:pt x="3336" y="790"/>
                  </a:lnTo>
                  <a:lnTo>
                    <a:pt x="2852" y="306"/>
                  </a:lnTo>
                  <a:lnTo>
                    <a:pt x="2190" y="26"/>
                  </a:lnTo>
                  <a:lnTo>
                    <a:pt x="1834"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6"/>
            <p:cNvSpPr/>
            <p:nvPr/>
          </p:nvSpPr>
          <p:spPr>
            <a:xfrm>
              <a:off x="894325" y="2418300"/>
              <a:ext cx="91025" cy="91050"/>
            </a:xfrm>
            <a:custGeom>
              <a:avLst/>
              <a:gdLst/>
              <a:ahLst/>
              <a:cxnLst/>
              <a:rect l="l" t="t" r="r" b="b"/>
              <a:pathLst>
                <a:path w="3641" h="3642" extrusionOk="0">
                  <a:moveTo>
                    <a:pt x="1808" y="1"/>
                  </a:moveTo>
                  <a:lnTo>
                    <a:pt x="1451" y="26"/>
                  </a:lnTo>
                  <a:lnTo>
                    <a:pt x="789" y="306"/>
                  </a:lnTo>
                  <a:lnTo>
                    <a:pt x="306" y="790"/>
                  </a:lnTo>
                  <a:lnTo>
                    <a:pt x="26" y="1452"/>
                  </a:lnTo>
                  <a:lnTo>
                    <a:pt x="0" y="1809"/>
                  </a:lnTo>
                  <a:lnTo>
                    <a:pt x="26" y="2190"/>
                  </a:lnTo>
                  <a:lnTo>
                    <a:pt x="306" y="2827"/>
                  </a:lnTo>
                  <a:lnTo>
                    <a:pt x="789" y="3336"/>
                  </a:lnTo>
                  <a:lnTo>
                    <a:pt x="1451" y="3616"/>
                  </a:lnTo>
                  <a:lnTo>
                    <a:pt x="1808" y="3642"/>
                  </a:lnTo>
                  <a:lnTo>
                    <a:pt x="2190" y="3616"/>
                  </a:lnTo>
                  <a:lnTo>
                    <a:pt x="2826" y="3336"/>
                  </a:lnTo>
                  <a:lnTo>
                    <a:pt x="3335" y="2827"/>
                  </a:lnTo>
                  <a:lnTo>
                    <a:pt x="3615" y="2190"/>
                  </a:lnTo>
                  <a:lnTo>
                    <a:pt x="3641" y="1809"/>
                  </a:lnTo>
                  <a:lnTo>
                    <a:pt x="3615" y="1452"/>
                  </a:lnTo>
                  <a:lnTo>
                    <a:pt x="3335" y="790"/>
                  </a:lnTo>
                  <a:lnTo>
                    <a:pt x="2826" y="306"/>
                  </a:lnTo>
                  <a:lnTo>
                    <a:pt x="2190" y="26"/>
                  </a:lnTo>
                  <a:lnTo>
                    <a:pt x="1808"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6"/>
            <p:cNvSpPr/>
            <p:nvPr/>
          </p:nvSpPr>
          <p:spPr>
            <a:xfrm>
              <a:off x="238125" y="2844100"/>
              <a:ext cx="1042550" cy="210075"/>
            </a:xfrm>
            <a:custGeom>
              <a:avLst/>
              <a:gdLst/>
              <a:ahLst/>
              <a:cxnLst/>
              <a:rect l="l" t="t" r="r" b="b"/>
              <a:pathLst>
                <a:path w="41702" h="8403" extrusionOk="0">
                  <a:moveTo>
                    <a:pt x="16625" y="1"/>
                  </a:moveTo>
                  <a:lnTo>
                    <a:pt x="12297" y="154"/>
                  </a:lnTo>
                  <a:lnTo>
                    <a:pt x="11176" y="179"/>
                  </a:lnTo>
                  <a:lnTo>
                    <a:pt x="9140" y="485"/>
                  </a:lnTo>
                  <a:lnTo>
                    <a:pt x="7307" y="1070"/>
                  </a:lnTo>
                  <a:lnTo>
                    <a:pt x="5677" y="1910"/>
                  </a:lnTo>
                  <a:lnTo>
                    <a:pt x="4226" y="3005"/>
                  </a:lnTo>
                  <a:lnTo>
                    <a:pt x="2902" y="4303"/>
                  </a:lnTo>
                  <a:lnTo>
                    <a:pt x="1680" y="5805"/>
                  </a:lnTo>
                  <a:lnTo>
                    <a:pt x="560" y="7486"/>
                  </a:lnTo>
                  <a:lnTo>
                    <a:pt x="0" y="8402"/>
                  </a:lnTo>
                  <a:lnTo>
                    <a:pt x="41702" y="8402"/>
                  </a:lnTo>
                  <a:lnTo>
                    <a:pt x="41141" y="7486"/>
                  </a:lnTo>
                  <a:lnTo>
                    <a:pt x="39996" y="5805"/>
                  </a:lnTo>
                  <a:lnTo>
                    <a:pt x="38799" y="4303"/>
                  </a:lnTo>
                  <a:lnTo>
                    <a:pt x="37475" y="3005"/>
                  </a:lnTo>
                  <a:lnTo>
                    <a:pt x="36024" y="1910"/>
                  </a:lnTo>
                  <a:lnTo>
                    <a:pt x="34395" y="1070"/>
                  </a:lnTo>
                  <a:lnTo>
                    <a:pt x="32562" y="485"/>
                  </a:lnTo>
                  <a:lnTo>
                    <a:pt x="30525" y="179"/>
                  </a:lnTo>
                  <a:lnTo>
                    <a:pt x="29380" y="154"/>
                  </a:lnTo>
                  <a:lnTo>
                    <a:pt x="25051" y="1"/>
                  </a:lnTo>
                  <a:lnTo>
                    <a:pt x="25051" y="434"/>
                  </a:lnTo>
                  <a:lnTo>
                    <a:pt x="24873" y="1248"/>
                  </a:lnTo>
                  <a:lnTo>
                    <a:pt x="24568" y="2012"/>
                  </a:lnTo>
                  <a:lnTo>
                    <a:pt x="24110" y="2674"/>
                  </a:lnTo>
                  <a:lnTo>
                    <a:pt x="23524" y="3260"/>
                  </a:lnTo>
                  <a:lnTo>
                    <a:pt x="22862" y="3718"/>
                  </a:lnTo>
                  <a:lnTo>
                    <a:pt x="22098" y="4023"/>
                  </a:lnTo>
                  <a:lnTo>
                    <a:pt x="21284" y="4202"/>
                  </a:lnTo>
                  <a:lnTo>
                    <a:pt x="20418" y="4202"/>
                  </a:lnTo>
                  <a:lnTo>
                    <a:pt x="19603" y="4023"/>
                  </a:lnTo>
                  <a:lnTo>
                    <a:pt x="18840" y="3718"/>
                  </a:lnTo>
                  <a:lnTo>
                    <a:pt x="18178" y="3260"/>
                  </a:lnTo>
                  <a:lnTo>
                    <a:pt x="17592" y="2674"/>
                  </a:lnTo>
                  <a:lnTo>
                    <a:pt x="17134" y="2012"/>
                  </a:lnTo>
                  <a:lnTo>
                    <a:pt x="16828" y="1248"/>
                  </a:lnTo>
                  <a:lnTo>
                    <a:pt x="16650" y="434"/>
                  </a:lnTo>
                  <a:lnTo>
                    <a:pt x="16625" y="1"/>
                  </a:lnTo>
                  <a:close/>
                </a:path>
              </a:pathLst>
            </a:custGeom>
            <a:solidFill>
              <a:srgbClr val="F0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6"/>
            <p:cNvSpPr/>
            <p:nvPr/>
          </p:nvSpPr>
          <p:spPr>
            <a:xfrm>
              <a:off x="614900" y="2844100"/>
              <a:ext cx="288975" cy="149600"/>
            </a:xfrm>
            <a:custGeom>
              <a:avLst/>
              <a:gdLst/>
              <a:ahLst/>
              <a:cxnLst/>
              <a:rect l="l" t="t" r="r" b="b"/>
              <a:pathLst>
                <a:path w="11559" h="5984" extrusionOk="0">
                  <a:moveTo>
                    <a:pt x="1554" y="1"/>
                  </a:moveTo>
                  <a:lnTo>
                    <a:pt x="1" y="52"/>
                  </a:lnTo>
                  <a:lnTo>
                    <a:pt x="1" y="128"/>
                  </a:lnTo>
                  <a:lnTo>
                    <a:pt x="1" y="205"/>
                  </a:lnTo>
                  <a:lnTo>
                    <a:pt x="26" y="790"/>
                  </a:lnTo>
                  <a:lnTo>
                    <a:pt x="255" y="1910"/>
                  </a:lnTo>
                  <a:lnTo>
                    <a:pt x="688" y="2954"/>
                  </a:lnTo>
                  <a:lnTo>
                    <a:pt x="1324" y="3871"/>
                  </a:lnTo>
                  <a:lnTo>
                    <a:pt x="2088" y="4660"/>
                  </a:lnTo>
                  <a:lnTo>
                    <a:pt x="3030" y="5296"/>
                  </a:lnTo>
                  <a:lnTo>
                    <a:pt x="4049" y="5729"/>
                  </a:lnTo>
                  <a:lnTo>
                    <a:pt x="5194" y="5958"/>
                  </a:lnTo>
                  <a:lnTo>
                    <a:pt x="5780" y="5984"/>
                  </a:lnTo>
                  <a:lnTo>
                    <a:pt x="6365" y="5958"/>
                  </a:lnTo>
                  <a:lnTo>
                    <a:pt x="7486" y="5729"/>
                  </a:lnTo>
                  <a:lnTo>
                    <a:pt x="8529" y="5296"/>
                  </a:lnTo>
                  <a:lnTo>
                    <a:pt x="9446" y="4660"/>
                  </a:lnTo>
                  <a:lnTo>
                    <a:pt x="10235" y="3871"/>
                  </a:lnTo>
                  <a:lnTo>
                    <a:pt x="10872" y="2954"/>
                  </a:lnTo>
                  <a:lnTo>
                    <a:pt x="11304" y="1910"/>
                  </a:lnTo>
                  <a:lnTo>
                    <a:pt x="11533" y="790"/>
                  </a:lnTo>
                  <a:lnTo>
                    <a:pt x="11559" y="205"/>
                  </a:lnTo>
                  <a:lnTo>
                    <a:pt x="11559" y="128"/>
                  </a:lnTo>
                  <a:lnTo>
                    <a:pt x="11533" y="52"/>
                  </a:lnTo>
                  <a:lnTo>
                    <a:pt x="9980" y="1"/>
                  </a:lnTo>
                  <a:lnTo>
                    <a:pt x="9980" y="434"/>
                  </a:lnTo>
                  <a:lnTo>
                    <a:pt x="9802" y="1248"/>
                  </a:lnTo>
                  <a:lnTo>
                    <a:pt x="9497" y="2012"/>
                  </a:lnTo>
                  <a:lnTo>
                    <a:pt x="9039" y="2674"/>
                  </a:lnTo>
                  <a:lnTo>
                    <a:pt x="8453" y="3260"/>
                  </a:lnTo>
                  <a:lnTo>
                    <a:pt x="7791" y="3718"/>
                  </a:lnTo>
                  <a:lnTo>
                    <a:pt x="7027" y="4023"/>
                  </a:lnTo>
                  <a:lnTo>
                    <a:pt x="6213" y="4202"/>
                  </a:lnTo>
                  <a:lnTo>
                    <a:pt x="5347" y="4202"/>
                  </a:lnTo>
                  <a:lnTo>
                    <a:pt x="4532" y="4023"/>
                  </a:lnTo>
                  <a:lnTo>
                    <a:pt x="3769" y="3718"/>
                  </a:lnTo>
                  <a:lnTo>
                    <a:pt x="3107" y="3260"/>
                  </a:lnTo>
                  <a:lnTo>
                    <a:pt x="2521" y="2674"/>
                  </a:lnTo>
                  <a:lnTo>
                    <a:pt x="2063" y="2012"/>
                  </a:lnTo>
                  <a:lnTo>
                    <a:pt x="1757" y="1248"/>
                  </a:lnTo>
                  <a:lnTo>
                    <a:pt x="1579" y="434"/>
                  </a:lnTo>
                  <a:lnTo>
                    <a:pt x="1554"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6"/>
            <p:cNvSpPr/>
            <p:nvPr/>
          </p:nvSpPr>
          <p:spPr>
            <a:xfrm>
              <a:off x="716100" y="2459675"/>
              <a:ext cx="82775" cy="119700"/>
            </a:xfrm>
            <a:custGeom>
              <a:avLst/>
              <a:gdLst/>
              <a:ahLst/>
              <a:cxnLst/>
              <a:rect l="l" t="t" r="r" b="b"/>
              <a:pathLst>
                <a:path w="3311" h="4788" extrusionOk="0">
                  <a:moveTo>
                    <a:pt x="1554" y="1"/>
                  </a:moveTo>
                  <a:lnTo>
                    <a:pt x="1375" y="306"/>
                  </a:lnTo>
                  <a:lnTo>
                    <a:pt x="1299" y="586"/>
                  </a:lnTo>
                  <a:lnTo>
                    <a:pt x="26" y="4252"/>
                  </a:lnTo>
                  <a:lnTo>
                    <a:pt x="1" y="4303"/>
                  </a:lnTo>
                  <a:lnTo>
                    <a:pt x="1" y="4354"/>
                  </a:lnTo>
                  <a:lnTo>
                    <a:pt x="408" y="4558"/>
                  </a:lnTo>
                  <a:lnTo>
                    <a:pt x="1223" y="4787"/>
                  </a:lnTo>
                  <a:lnTo>
                    <a:pt x="2063" y="4787"/>
                  </a:lnTo>
                  <a:lnTo>
                    <a:pt x="2903" y="4558"/>
                  </a:lnTo>
                  <a:lnTo>
                    <a:pt x="3310" y="4354"/>
                  </a:lnTo>
                  <a:lnTo>
                    <a:pt x="3310" y="4303"/>
                  </a:lnTo>
                  <a:lnTo>
                    <a:pt x="3285" y="4252"/>
                  </a:lnTo>
                  <a:lnTo>
                    <a:pt x="2012" y="586"/>
                  </a:lnTo>
                  <a:lnTo>
                    <a:pt x="1935" y="306"/>
                  </a:lnTo>
                  <a:lnTo>
                    <a:pt x="1757" y="1"/>
                  </a:lnTo>
                  <a:close/>
                </a:path>
              </a:pathLst>
            </a:custGeom>
            <a:solidFill>
              <a:srgbClr val="FDE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6"/>
            <p:cNvSpPr/>
            <p:nvPr/>
          </p:nvSpPr>
          <p:spPr>
            <a:xfrm>
              <a:off x="716100" y="2568525"/>
              <a:ext cx="82775" cy="38200"/>
            </a:xfrm>
            <a:custGeom>
              <a:avLst/>
              <a:gdLst/>
              <a:ahLst/>
              <a:cxnLst/>
              <a:rect l="l" t="t" r="r" b="b"/>
              <a:pathLst>
                <a:path w="3311" h="1528" extrusionOk="0">
                  <a:moveTo>
                    <a:pt x="1" y="0"/>
                  </a:moveTo>
                  <a:lnTo>
                    <a:pt x="1" y="306"/>
                  </a:lnTo>
                  <a:lnTo>
                    <a:pt x="281" y="840"/>
                  </a:lnTo>
                  <a:lnTo>
                    <a:pt x="764" y="1273"/>
                  </a:lnTo>
                  <a:lnTo>
                    <a:pt x="1299" y="1502"/>
                  </a:lnTo>
                  <a:lnTo>
                    <a:pt x="1528" y="1528"/>
                  </a:lnTo>
                  <a:lnTo>
                    <a:pt x="1783" y="1528"/>
                  </a:lnTo>
                  <a:lnTo>
                    <a:pt x="2012" y="1502"/>
                  </a:lnTo>
                  <a:lnTo>
                    <a:pt x="2546" y="1273"/>
                  </a:lnTo>
                  <a:lnTo>
                    <a:pt x="3030" y="840"/>
                  </a:lnTo>
                  <a:lnTo>
                    <a:pt x="3310" y="306"/>
                  </a:lnTo>
                  <a:lnTo>
                    <a:pt x="3310" y="0"/>
                  </a:lnTo>
                  <a:lnTo>
                    <a:pt x="2903" y="204"/>
                  </a:lnTo>
                  <a:lnTo>
                    <a:pt x="2063" y="433"/>
                  </a:lnTo>
                  <a:lnTo>
                    <a:pt x="1223" y="433"/>
                  </a:lnTo>
                  <a:lnTo>
                    <a:pt x="408" y="204"/>
                  </a:lnTo>
                  <a:lnTo>
                    <a:pt x="1"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6"/>
            <p:cNvSpPr/>
            <p:nvPr/>
          </p:nvSpPr>
          <p:spPr>
            <a:xfrm>
              <a:off x="552525" y="2434225"/>
              <a:ext cx="26750" cy="26750"/>
            </a:xfrm>
            <a:custGeom>
              <a:avLst/>
              <a:gdLst/>
              <a:ahLst/>
              <a:cxnLst/>
              <a:rect l="l" t="t" r="r" b="b"/>
              <a:pathLst>
                <a:path w="1070" h="1070" extrusionOk="0">
                  <a:moveTo>
                    <a:pt x="535" y="0"/>
                  </a:moveTo>
                  <a:lnTo>
                    <a:pt x="306" y="26"/>
                  </a:lnTo>
                  <a:lnTo>
                    <a:pt x="26" y="306"/>
                  </a:lnTo>
                  <a:lnTo>
                    <a:pt x="1" y="535"/>
                  </a:lnTo>
                  <a:lnTo>
                    <a:pt x="26" y="739"/>
                  </a:lnTo>
                  <a:lnTo>
                    <a:pt x="306" y="1019"/>
                  </a:lnTo>
                  <a:lnTo>
                    <a:pt x="535" y="1070"/>
                  </a:lnTo>
                  <a:lnTo>
                    <a:pt x="739" y="1019"/>
                  </a:lnTo>
                  <a:lnTo>
                    <a:pt x="1019" y="739"/>
                  </a:lnTo>
                  <a:lnTo>
                    <a:pt x="1070" y="535"/>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6"/>
            <p:cNvSpPr/>
            <p:nvPr/>
          </p:nvSpPr>
          <p:spPr>
            <a:xfrm>
              <a:off x="913400" y="2434225"/>
              <a:ext cx="26125" cy="26750"/>
            </a:xfrm>
            <a:custGeom>
              <a:avLst/>
              <a:gdLst/>
              <a:ahLst/>
              <a:cxnLst/>
              <a:rect l="l" t="t" r="r" b="b"/>
              <a:pathLst>
                <a:path w="1045" h="1070" extrusionOk="0">
                  <a:moveTo>
                    <a:pt x="510" y="0"/>
                  </a:moveTo>
                  <a:lnTo>
                    <a:pt x="306" y="26"/>
                  </a:lnTo>
                  <a:lnTo>
                    <a:pt x="26" y="306"/>
                  </a:lnTo>
                  <a:lnTo>
                    <a:pt x="1" y="535"/>
                  </a:lnTo>
                  <a:lnTo>
                    <a:pt x="26" y="739"/>
                  </a:lnTo>
                  <a:lnTo>
                    <a:pt x="306" y="1019"/>
                  </a:lnTo>
                  <a:lnTo>
                    <a:pt x="510" y="1070"/>
                  </a:lnTo>
                  <a:lnTo>
                    <a:pt x="739" y="1019"/>
                  </a:lnTo>
                  <a:lnTo>
                    <a:pt x="1019" y="739"/>
                  </a:lnTo>
                  <a:lnTo>
                    <a:pt x="1045" y="535"/>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6"/>
            <p:cNvSpPr/>
            <p:nvPr/>
          </p:nvSpPr>
          <p:spPr>
            <a:xfrm>
              <a:off x="506075" y="2522700"/>
              <a:ext cx="145775" cy="68750"/>
            </a:xfrm>
            <a:custGeom>
              <a:avLst/>
              <a:gdLst/>
              <a:ahLst/>
              <a:cxnLst/>
              <a:rect l="l" t="t" r="r" b="b"/>
              <a:pathLst>
                <a:path w="5831" h="2750" extrusionOk="0">
                  <a:moveTo>
                    <a:pt x="1375" y="0"/>
                  </a:moveTo>
                  <a:lnTo>
                    <a:pt x="1095" y="26"/>
                  </a:lnTo>
                  <a:lnTo>
                    <a:pt x="586" y="229"/>
                  </a:lnTo>
                  <a:lnTo>
                    <a:pt x="229" y="586"/>
                  </a:lnTo>
                  <a:lnTo>
                    <a:pt x="26" y="1095"/>
                  </a:lnTo>
                  <a:lnTo>
                    <a:pt x="0" y="1375"/>
                  </a:lnTo>
                  <a:lnTo>
                    <a:pt x="26" y="1655"/>
                  </a:lnTo>
                  <a:lnTo>
                    <a:pt x="229" y="2139"/>
                  </a:lnTo>
                  <a:lnTo>
                    <a:pt x="586" y="2521"/>
                  </a:lnTo>
                  <a:lnTo>
                    <a:pt x="1095" y="2724"/>
                  </a:lnTo>
                  <a:lnTo>
                    <a:pt x="1375" y="2750"/>
                  </a:lnTo>
                  <a:lnTo>
                    <a:pt x="4455" y="2750"/>
                  </a:lnTo>
                  <a:lnTo>
                    <a:pt x="4736" y="2724"/>
                  </a:lnTo>
                  <a:lnTo>
                    <a:pt x="5245" y="2521"/>
                  </a:lnTo>
                  <a:lnTo>
                    <a:pt x="5601" y="2139"/>
                  </a:lnTo>
                  <a:lnTo>
                    <a:pt x="5805" y="1655"/>
                  </a:lnTo>
                  <a:lnTo>
                    <a:pt x="5830" y="1375"/>
                  </a:lnTo>
                  <a:lnTo>
                    <a:pt x="5805" y="1095"/>
                  </a:lnTo>
                  <a:lnTo>
                    <a:pt x="5601" y="586"/>
                  </a:lnTo>
                  <a:lnTo>
                    <a:pt x="5245" y="229"/>
                  </a:lnTo>
                  <a:lnTo>
                    <a:pt x="4736" y="26"/>
                  </a:lnTo>
                  <a:lnTo>
                    <a:pt x="4455"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6"/>
            <p:cNvSpPr/>
            <p:nvPr/>
          </p:nvSpPr>
          <p:spPr>
            <a:xfrm>
              <a:off x="866950" y="2522700"/>
              <a:ext cx="145775" cy="68750"/>
            </a:xfrm>
            <a:custGeom>
              <a:avLst/>
              <a:gdLst/>
              <a:ahLst/>
              <a:cxnLst/>
              <a:rect l="l" t="t" r="r" b="b"/>
              <a:pathLst>
                <a:path w="5831" h="2750" extrusionOk="0">
                  <a:moveTo>
                    <a:pt x="1375" y="0"/>
                  </a:moveTo>
                  <a:lnTo>
                    <a:pt x="1095" y="26"/>
                  </a:lnTo>
                  <a:lnTo>
                    <a:pt x="586" y="229"/>
                  </a:lnTo>
                  <a:lnTo>
                    <a:pt x="229" y="586"/>
                  </a:lnTo>
                  <a:lnTo>
                    <a:pt x="0" y="1095"/>
                  </a:lnTo>
                  <a:lnTo>
                    <a:pt x="0" y="1375"/>
                  </a:lnTo>
                  <a:lnTo>
                    <a:pt x="0" y="1655"/>
                  </a:lnTo>
                  <a:lnTo>
                    <a:pt x="229" y="2139"/>
                  </a:lnTo>
                  <a:lnTo>
                    <a:pt x="586" y="2521"/>
                  </a:lnTo>
                  <a:lnTo>
                    <a:pt x="1095" y="2724"/>
                  </a:lnTo>
                  <a:lnTo>
                    <a:pt x="1375" y="2750"/>
                  </a:lnTo>
                  <a:lnTo>
                    <a:pt x="4456" y="2750"/>
                  </a:lnTo>
                  <a:lnTo>
                    <a:pt x="4736" y="2724"/>
                  </a:lnTo>
                  <a:lnTo>
                    <a:pt x="5219" y="2521"/>
                  </a:lnTo>
                  <a:lnTo>
                    <a:pt x="5601" y="2139"/>
                  </a:lnTo>
                  <a:lnTo>
                    <a:pt x="5805" y="1655"/>
                  </a:lnTo>
                  <a:lnTo>
                    <a:pt x="5830" y="1375"/>
                  </a:lnTo>
                  <a:lnTo>
                    <a:pt x="5805" y="1095"/>
                  </a:lnTo>
                  <a:lnTo>
                    <a:pt x="5601" y="586"/>
                  </a:lnTo>
                  <a:lnTo>
                    <a:pt x="5219" y="229"/>
                  </a:lnTo>
                  <a:lnTo>
                    <a:pt x="4736" y="26"/>
                  </a:lnTo>
                  <a:lnTo>
                    <a:pt x="4456"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6"/>
            <p:cNvSpPr/>
            <p:nvPr/>
          </p:nvSpPr>
          <p:spPr>
            <a:xfrm>
              <a:off x="523900" y="2341925"/>
              <a:ext cx="110125" cy="22300"/>
            </a:xfrm>
            <a:custGeom>
              <a:avLst/>
              <a:gdLst/>
              <a:ahLst/>
              <a:cxnLst/>
              <a:rect l="l" t="t" r="r" b="b"/>
              <a:pathLst>
                <a:path w="4405" h="892" fill="none" extrusionOk="0">
                  <a:moveTo>
                    <a:pt x="4404" y="892"/>
                  </a:moveTo>
                  <a:lnTo>
                    <a:pt x="4175" y="663"/>
                  </a:lnTo>
                  <a:lnTo>
                    <a:pt x="3666" y="332"/>
                  </a:lnTo>
                  <a:lnTo>
                    <a:pt x="2800" y="1"/>
                  </a:lnTo>
                  <a:lnTo>
                    <a:pt x="1604" y="1"/>
                  </a:lnTo>
                  <a:lnTo>
                    <a:pt x="738"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6"/>
            <p:cNvSpPr/>
            <p:nvPr/>
          </p:nvSpPr>
          <p:spPr>
            <a:xfrm>
              <a:off x="884775" y="2341925"/>
              <a:ext cx="110125" cy="22300"/>
            </a:xfrm>
            <a:custGeom>
              <a:avLst/>
              <a:gdLst/>
              <a:ahLst/>
              <a:cxnLst/>
              <a:rect l="l" t="t" r="r" b="b"/>
              <a:pathLst>
                <a:path w="4405" h="892" fill="none" extrusionOk="0">
                  <a:moveTo>
                    <a:pt x="4405" y="892"/>
                  </a:moveTo>
                  <a:lnTo>
                    <a:pt x="4175" y="663"/>
                  </a:lnTo>
                  <a:lnTo>
                    <a:pt x="3641" y="332"/>
                  </a:lnTo>
                  <a:lnTo>
                    <a:pt x="2801" y="1"/>
                  </a:lnTo>
                  <a:lnTo>
                    <a:pt x="1604" y="1"/>
                  </a:lnTo>
                  <a:lnTo>
                    <a:pt x="738"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a:off x="697650" y="2646800"/>
              <a:ext cx="123500" cy="36300"/>
            </a:xfrm>
            <a:custGeom>
              <a:avLst/>
              <a:gdLst/>
              <a:ahLst/>
              <a:cxnLst/>
              <a:rect l="l" t="t" r="r" b="b"/>
              <a:pathLst>
                <a:path w="4940" h="1452" fill="none" extrusionOk="0">
                  <a:moveTo>
                    <a:pt x="0" y="1"/>
                  </a:moveTo>
                  <a:lnTo>
                    <a:pt x="128" y="306"/>
                  </a:lnTo>
                  <a:lnTo>
                    <a:pt x="611" y="841"/>
                  </a:lnTo>
                  <a:lnTo>
                    <a:pt x="1248" y="1223"/>
                  </a:lnTo>
                  <a:lnTo>
                    <a:pt x="2037" y="1426"/>
                  </a:lnTo>
                  <a:lnTo>
                    <a:pt x="2470" y="1452"/>
                  </a:lnTo>
                  <a:lnTo>
                    <a:pt x="2903" y="1426"/>
                  </a:lnTo>
                  <a:lnTo>
                    <a:pt x="3666" y="1223"/>
                  </a:lnTo>
                  <a:lnTo>
                    <a:pt x="4303" y="841"/>
                  </a:lnTo>
                  <a:lnTo>
                    <a:pt x="4787" y="332"/>
                  </a:lnTo>
                  <a:lnTo>
                    <a:pt x="4939" y="26"/>
                  </a:lnTo>
                </a:path>
              </a:pathLst>
            </a:custGeom>
            <a:noFill/>
            <a:ln w="21000" cap="rnd" cmpd="sng">
              <a:solidFill>
                <a:srgbClr val="D5645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364125" y="1879850"/>
              <a:ext cx="791175" cy="525750"/>
            </a:xfrm>
            <a:custGeom>
              <a:avLst/>
              <a:gdLst/>
              <a:ahLst/>
              <a:cxnLst/>
              <a:rect l="l" t="t" r="r" b="b"/>
              <a:pathLst>
                <a:path w="31647" h="21030" extrusionOk="0">
                  <a:moveTo>
                    <a:pt x="14996" y="1"/>
                  </a:moveTo>
                  <a:lnTo>
                    <a:pt x="13418" y="154"/>
                  </a:lnTo>
                  <a:lnTo>
                    <a:pt x="11865" y="485"/>
                  </a:lnTo>
                  <a:lnTo>
                    <a:pt x="10388" y="943"/>
                  </a:lnTo>
                  <a:lnTo>
                    <a:pt x="8962" y="1554"/>
                  </a:lnTo>
                  <a:lnTo>
                    <a:pt x="7613" y="2267"/>
                  </a:lnTo>
                  <a:lnTo>
                    <a:pt x="6340" y="3132"/>
                  </a:lnTo>
                  <a:lnTo>
                    <a:pt x="5169" y="4100"/>
                  </a:lnTo>
                  <a:lnTo>
                    <a:pt x="4100" y="5169"/>
                  </a:lnTo>
                  <a:lnTo>
                    <a:pt x="3132" y="6340"/>
                  </a:lnTo>
                  <a:lnTo>
                    <a:pt x="2292" y="7613"/>
                  </a:lnTo>
                  <a:lnTo>
                    <a:pt x="1554" y="8962"/>
                  </a:lnTo>
                  <a:lnTo>
                    <a:pt x="943" y="10388"/>
                  </a:lnTo>
                  <a:lnTo>
                    <a:pt x="485" y="11865"/>
                  </a:lnTo>
                  <a:lnTo>
                    <a:pt x="154" y="13418"/>
                  </a:lnTo>
                  <a:lnTo>
                    <a:pt x="1" y="14996"/>
                  </a:lnTo>
                  <a:lnTo>
                    <a:pt x="1" y="15811"/>
                  </a:lnTo>
                  <a:lnTo>
                    <a:pt x="1" y="21030"/>
                  </a:lnTo>
                  <a:lnTo>
                    <a:pt x="1325" y="20622"/>
                  </a:lnTo>
                  <a:lnTo>
                    <a:pt x="3336" y="19630"/>
                  </a:lnTo>
                  <a:lnTo>
                    <a:pt x="4736" y="18484"/>
                  </a:lnTo>
                  <a:lnTo>
                    <a:pt x="5729" y="17262"/>
                  </a:lnTo>
                  <a:lnTo>
                    <a:pt x="6798" y="15327"/>
                  </a:lnTo>
                  <a:lnTo>
                    <a:pt x="7995" y="13418"/>
                  </a:lnTo>
                  <a:lnTo>
                    <a:pt x="9166" y="12221"/>
                  </a:lnTo>
                  <a:lnTo>
                    <a:pt x="9955" y="11661"/>
                  </a:lnTo>
                  <a:lnTo>
                    <a:pt x="9981" y="11814"/>
                  </a:lnTo>
                  <a:lnTo>
                    <a:pt x="10388" y="13061"/>
                  </a:lnTo>
                  <a:lnTo>
                    <a:pt x="11126" y="14436"/>
                  </a:lnTo>
                  <a:lnTo>
                    <a:pt x="11865" y="15378"/>
                  </a:lnTo>
                  <a:lnTo>
                    <a:pt x="12858" y="16269"/>
                  </a:lnTo>
                  <a:lnTo>
                    <a:pt x="14105" y="17007"/>
                  </a:lnTo>
                  <a:lnTo>
                    <a:pt x="14843" y="17287"/>
                  </a:lnTo>
                  <a:lnTo>
                    <a:pt x="15633" y="17542"/>
                  </a:lnTo>
                  <a:lnTo>
                    <a:pt x="16982" y="17746"/>
                  </a:lnTo>
                  <a:lnTo>
                    <a:pt x="18153" y="17669"/>
                  </a:lnTo>
                  <a:lnTo>
                    <a:pt x="19146" y="17466"/>
                  </a:lnTo>
                  <a:lnTo>
                    <a:pt x="20470" y="17033"/>
                  </a:lnTo>
                  <a:lnTo>
                    <a:pt x="21717" y="16753"/>
                  </a:lnTo>
                  <a:lnTo>
                    <a:pt x="22557" y="16804"/>
                  </a:lnTo>
                  <a:lnTo>
                    <a:pt x="23041" y="16956"/>
                  </a:lnTo>
                  <a:lnTo>
                    <a:pt x="23754" y="17236"/>
                  </a:lnTo>
                  <a:lnTo>
                    <a:pt x="24823" y="17822"/>
                  </a:lnTo>
                  <a:lnTo>
                    <a:pt x="25892" y="18688"/>
                  </a:lnTo>
                  <a:lnTo>
                    <a:pt x="26809" y="19477"/>
                  </a:lnTo>
                  <a:lnTo>
                    <a:pt x="27624" y="19935"/>
                  </a:lnTo>
                  <a:lnTo>
                    <a:pt x="28795" y="20317"/>
                  </a:lnTo>
                  <a:lnTo>
                    <a:pt x="30501" y="20572"/>
                  </a:lnTo>
                  <a:lnTo>
                    <a:pt x="31646" y="20648"/>
                  </a:lnTo>
                  <a:lnTo>
                    <a:pt x="31646" y="15811"/>
                  </a:lnTo>
                  <a:lnTo>
                    <a:pt x="31646" y="14996"/>
                  </a:lnTo>
                  <a:lnTo>
                    <a:pt x="31468" y="13418"/>
                  </a:lnTo>
                  <a:lnTo>
                    <a:pt x="31162" y="11865"/>
                  </a:lnTo>
                  <a:lnTo>
                    <a:pt x="30704" y="10388"/>
                  </a:lnTo>
                  <a:lnTo>
                    <a:pt x="30093" y="8962"/>
                  </a:lnTo>
                  <a:lnTo>
                    <a:pt x="29355" y="7613"/>
                  </a:lnTo>
                  <a:lnTo>
                    <a:pt x="28515" y="6340"/>
                  </a:lnTo>
                  <a:lnTo>
                    <a:pt x="27547" y="5169"/>
                  </a:lnTo>
                  <a:lnTo>
                    <a:pt x="26453" y="4100"/>
                  </a:lnTo>
                  <a:lnTo>
                    <a:pt x="25281" y="3132"/>
                  </a:lnTo>
                  <a:lnTo>
                    <a:pt x="24034" y="2267"/>
                  </a:lnTo>
                  <a:lnTo>
                    <a:pt x="22685" y="1554"/>
                  </a:lnTo>
                  <a:lnTo>
                    <a:pt x="21259" y="943"/>
                  </a:lnTo>
                  <a:lnTo>
                    <a:pt x="19782" y="485"/>
                  </a:lnTo>
                  <a:lnTo>
                    <a:pt x="18229" y="154"/>
                  </a:lnTo>
                  <a:lnTo>
                    <a:pt x="16625" y="1"/>
                  </a:lnTo>
                  <a:close/>
                </a:path>
              </a:pathLst>
            </a:custGeom>
            <a:solidFill>
              <a:srgbClr val="9E7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1280650" y="2455225"/>
              <a:ext cx="357075" cy="586225"/>
            </a:xfrm>
            <a:custGeom>
              <a:avLst/>
              <a:gdLst/>
              <a:ahLst/>
              <a:cxnLst/>
              <a:rect l="l" t="t" r="r" b="b"/>
              <a:pathLst>
                <a:path w="14283" h="23449" extrusionOk="0">
                  <a:moveTo>
                    <a:pt x="9217" y="1"/>
                  </a:moveTo>
                  <a:lnTo>
                    <a:pt x="8784" y="102"/>
                  </a:lnTo>
                  <a:lnTo>
                    <a:pt x="8427" y="357"/>
                  </a:lnTo>
                  <a:lnTo>
                    <a:pt x="8173" y="764"/>
                  </a:lnTo>
                  <a:lnTo>
                    <a:pt x="8096" y="993"/>
                  </a:lnTo>
                  <a:lnTo>
                    <a:pt x="6365" y="8529"/>
                  </a:lnTo>
                  <a:lnTo>
                    <a:pt x="6060" y="8453"/>
                  </a:lnTo>
                  <a:lnTo>
                    <a:pt x="7587" y="1757"/>
                  </a:lnTo>
                  <a:lnTo>
                    <a:pt x="7638" y="1503"/>
                  </a:lnTo>
                  <a:lnTo>
                    <a:pt x="7587" y="1044"/>
                  </a:lnTo>
                  <a:lnTo>
                    <a:pt x="7384" y="637"/>
                  </a:lnTo>
                  <a:lnTo>
                    <a:pt x="7027" y="357"/>
                  </a:lnTo>
                  <a:lnTo>
                    <a:pt x="6824" y="306"/>
                  </a:lnTo>
                  <a:lnTo>
                    <a:pt x="6620" y="255"/>
                  </a:lnTo>
                  <a:lnTo>
                    <a:pt x="6187" y="357"/>
                  </a:lnTo>
                  <a:lnTo>
                    <a:pt x="5831" y="637"/>
                  </a:lnTo>
                  <a:lnTo>
                    <a:pt x="5576" y="1019"/>
                  </a:lnTo>
                  <a:lnTo>
                    <a:pt x="5500" y="1273"/>
                  </a:lnTo>
                  <a:lnTo>
                    <a:pt x="3387" y="10439"/>
                  </a:lnTo>
                  <a:lnTo>
                    <a:pt x="3157" y="9548"/>
                  </a:lnTo>
                  <a:lnTo>
                    <a:pt x="2648" y="8173"/>
                  </a:lnTo>
                  <a:lnTo>
                    <a:pt x="2139" y="7231"/>
                  </a:lnTo>
                  <a:lnTo>
                    <a:pt x="1630" y="6594"/>
                  </a:lnTo>
                  <a:lnTo>
                    <a:pt x="968" y="6111"/>
                  </a:lnTo>
                  <a:lnTo>
                    <a:pt x="408" y="6034"/>
                  </a:lnTo>
                  <a:lnTo>
                    <a:pt x="332" y="6060"/>
                  </a:lnTo>
                  <a:lnTo>
                    <a:pt x="179" y="6136"/>
                  </a:lnTo>
                  <a:lnTo>
                    <a:pt x="1" y="6442"/>
                  </a:lnTo>
                  <a:lnTo>
                    <a:pt x="1" y="6951"/>
                  </a:lnTo>
                  <a:lnTo>
                    <a:pt x="51" y="7078"/>
                  </a:lnTo>
                  <a:lnTo>
                    <a:pt x="561" y="10006"/>
                  </a:lnTo>
                  <a:lnTo>
                    <a:pt x="1172" y="13494"/>
                  </a:lnTo>
                  <a:lnTo>
                    <a:pt x="1223" y="13901"/>
                  </a:lnTo>
                  <a:lnTo>
                    <a:pt x="1426" y="14563"/>
                  </a:lnTo>
                  <a:lnTo>
                    <a:pt x="1910" y="15327"/>
                  </a:lnTo>
                  <a:lnTo>
                    <a:pt x="2954" y="16116"/>
                  </a:lnTo>
                  <a:lnTo>
                    <a:pt x="3183" y="16192"/>
                  </a:lnTo>
                  <a:lnTo>
                    <a:pt x="1859" y="21844"/>
                  </a:lnTo>
                  <a:lnTo>
                    <a:pt x="8809" y="23448"/>
                  </a:lnTo>
                  <a:lnTo>
                    <a:pt x="10159" y="17694"/>
                  </a:lnTo>
                  <a:lnTo>
                    <a:pt x="10286" y="17694"/>
                  </a:lnTo>
                  <a:lnTo>
                    <a:pt x="10719" y="17618"/>
                  </a:lnTo>
                  <a:lnTo>
                    <a:pt x="11228" y="17338"/>
                  </a:lnTo>
                  <a:lnTo>
                    <a:pt x="11635" y="16803"/>
                  </a:lnTo>
                  <a:lnTo>
                    <a:pt x="11763" y="16396"/>
                  </a:lnTo>
                  <a:lnTo>
                    <a:pt x="12094" y="14970"/>
                  </a:lnTo>
                  <a:lnTo>
                    <a:pt x="12832" y="11737"/>
                  </a:lnTo>
                  <a:lnTo>
                    <a:pt x="13086" y="10617"/>
                  </a:lnTo>
                  <a:lnTo>
                    <a:pt x="13214" y="10108"/>
                  </a:lnTo>
                  <a:lnTo>
                    <a:pt x="14232" y="5652"/>
                  </a:lnTo>
                  <a:lnTo>
                    <a:pt x="14283" y="5423"/>
                  </a:lnTo>
                  <a:lnTo>
                    <a:pt x="14232" y="4965"/>
                  </a:lnTo>
                  <a:lnTo>
                    <a:pt x="14028" y="4609"/>
                  </a:lnTo>
                  <a:lnTo>
                    <a:pt x="13723" y="4354"/>
                  </a:lnTo>
                  <a:lnTo>
                    <a:pt x="13519" y="4303"/>
                  </a:lnTo>
                  <a:lnTo>
                    <a:pt x="13341" y="4252"/>
                  </a:lnTo>
                  <a:lnTo>
                    <a:pt x="12934" y="4354"/>
                  </a:lnTo>
                  <a:lnTo>
                    <a:pt x="12603" y="4609"/>
                  </a:lnTo>
                  <a:lnTo>
                    <a:pt x="12374" y="4965"/>
                  </a:lnTo>
                  <a:lnTo>
                    <a:pt x="12297" y="5194"/>
                  </a:lnTo>
                  <a:lnTo>
                    <a:pt x="11253" y="9675"/>
                  </a:lnTo>
                  <a:lnTo>
                    <a:pt x="10872" y="9573"/>
                  </a:lnTo>
                  <a:lnTo>
                    <a:pt x="12323" y="3285"/>
                  </a:lnTo>
                  <a:lnTo>
                    <a:pt x="12374" y="3030"/>
                  </a:lnTo>
                  <a:lnTo>
                    <a:pt x="12323" y="2572"/>
                  </a:lnTo>
                  <a:lnTo>
                    <a:pt x="12094" y="2165"/>
                  </a:lnTo>
                  <a:lnTo>
                    <a:pt x="11763" y="1884"/>
                  </a:lnTo>
                  <a:lnTo>
                    <a:pt x="11559" y="1834"/>
                  </a:lnTo>
                  <a:lnTo>
                    <a:pt x="11330" y="1783"/>
                  </a:lnTo>
                  <a:lnTo>
                    <a:pt x="10922" y="1884"/>
                  </a:lnTo>
                  <a:lnTo>
                    <a:pt x="10566" y="2165"/>
                  </a:lnTo>
                  <a:lnTo>
                    <a:pt x="10286" y="2546"/>
                  </a:lnTo>
                  <a:lnTo>
                    <a:pt x="10235" y="2801"/>
                  </a:lnTo>
                  <a:lnTo>
                    <a:pt x="8784" y="9089"/>
                  </a:lnTo>
                  <a:lnTo>
                    <a:pt x="8478" y="9013"/>
                  </a:lnTo>
                  <a:lnTo>
                    <a:pt x="10210" y="1503"/>
                  </a:lnTo>
                  <a:lnTo>
                    <a:pt x="10235" y="1248"/>
                  </a:lnTo>
                  <a:lnTo>
                    <a:pt x="10184" y="764"/>
                  </a:lnTo>
                  <a:lnTo>
                    <a:pt x="9980" y="357"/>
                  </a:lnTo>
                  <a:lnTo>
                    <a:pt x="9649" y="102"/>
                  </a:lnTo>
                  <a:lnTo>
                    <a:pt x="9420" y="26"/>
                  </a:lnTo>
                  <a:lnTo>
                    <a:pt x="9217"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6"/>
            <p:cNvSpPr/>
            <p:nvPr/>
          </p:nvSpPr>
          <p:spPr>
            <a:xfrm>
              <a:off x="1365300" y="2714900"/>
              <a:ext cx="25" cy="675"/>
            </a:xfrm>
            <a:custGeom>
              <a:avLst/>
              <a:gdLst/>
              <a:ahLst/>
              <a:cxnLst/>
              <a:rect l="l" t="t" r="r" b="b"/>
              <a:pathLst>
                <a:path w="1" h="27" extrusionOk="0">
                  <a:moveTo>
                    <a:pt x="1" y="1"/>
                  </a:moveTo>
                  <a:lnTo>
                    <a:pt x="1" y="1"/>
                  </a:lnTo>
                  <a:lnTo>
                    <a:pt x="1"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6"/>
            <p:cNvSpPr/>
            <p:nvPr/>
          </p:nvSpPr>
          <p:spPr>
            <a:xfrm>
              <a:off x="1398400" y="2659525"/>
              <a:ext cx="190975" cy="55400"/>
            </a:xfrm>
            <a:custGeom>
              <a:avLst/>
              <a:gdLst/>
              <a:ahLst/>
              <a:cxnLst/>
              <a:rect l="l" t="t" r="r" b="b"/>
              <a:pathLst>
                <a:path w="7639" h="2216" extrusionOk="0">
                  <a:moveTo>
                    <a:pt x="102" y="1"/>
                  </a:moveTo>
                  <a:lnTo>
                    <a:pt x="0" y="485"/>
                  </a:lnTo>
                  <a:lnTo>
                    <a:pt x="7536" y="2216"/>
                  </a:lnTo>
                  <a:lnTo>
                    <a:pt x="7638" y="1732"/>
                  </a:lnTo>
                  <a:lnTo>
                    <a:pt x="6569" y="1503"/>
                  </a:lnTo>
                  <a:lnTo>
                    <a:pt x="6543" y="1503"/>
                  </a:lnTo>
                  <a:lnTo>
                    <a:pt x="6162" y="1401"/>
                  </a:lnTo>
                  <a:lnTo>
                    <a:pt x="4074" y="917"/>
                  </a:lnTo>
                  <a:lnTo>
                    <a:pt x="3768" y="841"/>
                  </a:lnTo>
                  <a:lnTo>
                    <a:pt x="1655" y="357"/>
                  </a:lnTo>
                  <a:lnTo>
                    <a:pt x="1350" y="281"/>
                  </a:lnTo>
                  <a:lnTo>
                    <a:pt x="102"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6"/>
            <p:cNvSpPr/>
            <p:nvPr/>
          </p:nvSpPr>
          <p:spPr>
            <a:xfrm>
              <a:off x="1365300" y="2708550"/>
              <a:ext cx="105675" cy="159775"/>
            </a:xfrm>
            <a:custGeom>
              <a:avLst/>
              <a:gdLst/>
              <a:ahLst/>
              <a:cxnLst/>
              <a:rect l="l" t="t" r="r" b="b"/>
              <a:pathLst>
                <a:path w="4227" h="6391" extrusionOk="0">
                  <a:moveTo>
                    <a:pt x="77" y="0"/>
                  </a:moveTo>
                  <a:lnTo>
                    <a:pt x="52" y="51"/>
                  </a:lnTo>
                  <a:lnTo>
                    <a:pt x="1" y="280"/>
                  </a:lnTo>
                  <a:lnTo>
                    <a:pt x="230" y="306"/>
                  </a:lnTo>
                  <a:lnTo>
                    <a:pt x="1121" y="637"/>
                  </a:lnTo>
                  <a:lnTo>
                    <a:pt x="1859" y="1044"/>
                  </a:lnTo>
                  <a:lnTo>
                    <a:pt x="2597" y="1680"/>
                  </a:lnTo>
                  <a:lnTo>
                    <a:pt x="3259" y="2571"/>
                  </a:lnTo>
                  <a:lnTo>
                    <a:pt x="3718" y="3794"/>
                  </a:lnTo>
                  <a:lnTo>
                    <a:pt x="3896" y="5372"/>
                  </a:lnTo>
                  <a:lnTo>
                    <a:pt x="3819" y="6314"/>
                  </a:lnTo>
                  <a:lnTo>
                    <a:pt x="4099" y="6390"/>
                  </a:lnTo>
                  <a:lnTo>
                    <a:pt x="4150" y="6212"/>
                  </a:lnTo>
                  <a:lnTo>
                    <a:pt x="4227" y="5117"/>
                  </a:lnTo>
                  <a:lnTo>
                    <a:pt x="4176" y="4124"/>
                  </a:lnTo>
                  <a:lnTo>
                    <a:pt x="3896" y="3030"/>
                  </a:lnTo>
                  <a:lnTo>
                    <a:pt x="3336" y="1935"/>
                  </a:lnTo>
                  <a:lnTo>
                    <a:pt x="2394" y="968"/>
                  </a:lnTo>
                  <a:lnTo>
                    <a:pt x="1375" y="407"/>
                  </a:lnTo>
                  <a:lnTo>
                    <a:pt x="535" y="102"/>
                  </a:lnTo>
                  <a:lnTo>
                    <a:pt x="77"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6"/>
            <p:cNvSpPr/>
            <p:nvPr/>
          </p:nvSpPr>
          <p:spPr>
            <a:xfrm>
              <a:off x="1343025" y="2888650"/>
              <a:ext cx="183975" cy="84675"/>
            </a:xfrm>
            <a:custGeom>
              <a:avLst/>
              <a:gdLst/>
              <a:ahLst/>
              <a:cxnLst/>
              <a:rect l="l" t="t" r="r" b="b"/>
              <a:pathLst>
                <a:path w="7359" h="3387" extrusionOk="0">
                  <a:moveTo>
                    <a:pt x="408" y="1"/>
                  </a:moveTo>
                  <a:lnTo>
                    <a:pt x="1" y="1783"/>
                  </a:lnTo>
                  <a:lnTo>
                    <a:pt x="6951" y="3387"/>
                  </a:lnTo>
                  <a:lnTo>
                    <a:pt x="7358" y="1605"/>
                  </a:lnTo>
                  <a:lnTo>
                    <a:pt x="408"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6"/>
            <p:cNvSpPr/>
            <p:nvPr/>
          </p:nvSpPr>
          <p:spPr>
            <a:xfrm>
              <a:off x="1303575" y="2910950"/>
              <a:ext cx="237425" cy="100575"/>
            </a:xfrm>
            <a:custGeom>
              <a:avLst/>
              <a:gdLst/>
              <a:ahLst/>
              <a:cxnLst/>
              <a:rect l="l" t="t" r="r" b="b"/>
              <a:pathLst>
                <a:path w="9497" h="4023" extrusionOk="0">
                  <a:moveTo>
                    <a:pt x="433" y="0"/>
                  </a:moveTo>
                  <a:lnTo>
                    <a:pt x="0" y="1909"/>
                  </a:lnTo>
                  <a:lnTo>
                    <a:pt x="9063" y="4023"/>
                  </a:lnTo>
                  <a:lnTo>
                    <a:pt x="9496" y="2088"/>
                  </a:lnTo>
                  <a:lnTo>
                    <a:pt x="433" y="0"/>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a:off x="1281300" y="2948500"/>
              <a:ext cx="251425" cy="105675"/>
            </a:xfrm>
            <a:custGeom>
              <a:avLst/>
              <a:gdLst/>
              <a:ahLst/>
              <a:cxnLst/>
              <a:rect l="l" t="t" r="r" b="b"/>
              <a:pathLst>
                <a:path w="10057" h="4227" extrusionOk="0">
                  <a:moveTo>
                    <a:pt x="967" y="0"/>
                  </a:moveTo>
                  <a:lnTo>
                    <a:pt x="0" y="4226"/>
                  </a:lnTo>
                  <a:lnTo>
                    <a:pt x="9547" y="4226"/>
                  </a:lnTo>
                  <a:lnTo>
                    <a:pt x="10056" y="2088"/>
                  </a:lnTo>
                  <a:lnTo>
                    <a:pt x="967" y="0"/>
                  </a:lnTo>
                  <a:close/>
                </a:path>
              </a:pathLst>
            </a:custGeom>
            <a:solidFill>
              <a:srgbClr val="F0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8</a:t>
            </a:fld>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3968" y="3701307"/>
            <a:ext cx="1173619" cy="104090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576" y="3830653"/>
            <a:ext cx="1190791" cy="119079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4521200"/>
            <a:ext cx="406400" cy="406400"/>
          </a:xfrm>
          <a:prstGeom prst="rect">
            <a:avLst/>
          </a:prstGeom>
        </p:spPr>
      </p:pic>
    </p:spTree>
  </p:cSld>
  <p:clrMapOvr>
    <a:masterClrMapping/>
  </p:clrMapOvr>
  <p:transition advTm="132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6"/>
          <p:cNvSpPr txBox="1">
            <a:spLocks noGrp="1"/>
          </p:cNvSpPr>
          <p:nvPr>
            <p:ph type="title"/>
          </p:nvPr>
        </p:nvSpPr>
        <p:spPr>
          <a:xfrm>
            <a:off x="653625" y="73937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omic Sans MS" panose="030F0702030302020204" pitchFamily="66" charset="0"/>
              </a:rPr>
              <a:t>How to say the sounds</a:t>
            </a:r>
            <a:endParaRPr dirty="0">
              <a:latin typeface="Comic Sans MS" panose="030F0702030302020204" pitchFamily="66" charset="0"/>
            </a:endParaRPr>
          </a:p>
        </p:txBody>
      </p:sp>
      <p:sp>
        <p:nvSpPr>
          <p:cNvPr id="223" name="Google Shape;223;p16"/>
          <p:cNvSpPr txBox="1">
            <a:spLocks noGrp="1"/>
          </p:cNvSpPr>
          <p:nvPr>
            <p:ph type="body" idx="1"/>
          </p:nvPr>
        </p:nvSpPr>
        <p:spPr>
          <a:xfrm>
            <a:off x="653625" y="1526915"/>
            <a:ext cx="5969100" cy="3237000"/>
          </a:xfrm>
          <a:prstGeom prst="rect">
            <a:avLst/>
          </a:prstGeom>
        </p:spPr>
        <p:txBody>
          <a:bodyPr spcFirstLastPara="1" wrap="square" lIns="91425" tIns="91425" rIns="91425" bIns="91425" anchor="t" anchorCtr="0">
            <a:noAutofit/>
          </a:bodyPr>
          <a:lstStyle/>
          <a:p>
            <a:pPr marL="342900" lvl="0" indent="-342900"/>
            <a:r>
              <a:rPr lang="en-GB" sz="1800" dirty="0">
                <a:solidFill>
                  <a:srgbClr val="474F67"/>
                </a:solidFill>
                <a:latin typeface="Comic Sans MS" panose="030F0702030302020204" pitchFamily="66" charset="0"/>
              </a:rPr>
              <a:t>Saying the sound correctly with your children is extremely important and enunciation is key.</a:t>
            </a:r>
          </a:p>
          <a:p>
            <a:pPr marL="342900" lvl="0" indent="-342900"/>
            <a:r>
              <a:rPr lang="en-GB" sz="1800" dirty="0">
                <a:solidFill>
                  <a:srgbClr val="474F67"/>
                </a:solidFill>
                <a:latin typeface="Comic Sans MS" panose="030F0702030302020204" pitchFamily="66" charset="0"/>
              </a:rPr>
              <a:t>Phonemes should be articulated clearly and precisely.</a:t>
            </a:r>
          </a:p>
          <a:p>
            <a:pPr marL="342900" lvl="0" indent="-342900"/>
            <a:r>
              <a:rPr lang="en-GB" sz="1800" dirty="0">
                <a:solidFill>
                  <a:srgbClr val="474F67"/>
                </a:solidFill>
                <a:latin typeface="Comic Sans MS" panose="030F0702030302020204" pitchFamily="66" charset="0"/>
              </a:rPr>
              <a:t>The way we say a sound may well be different from when you were at school.</a:t>
            </a:r>
          </a:p>
          <a:p>
            <a:pPr marL="342900" lvl="0" indent="-342900"/>
            <a:r>
              <a:rPr lang="en-GB" sz="1800" dirty="0">
                <a:solidFill>
                  <a:srgbClr val="474F67"/>
                </a:solidFill>
                <a:latin typeface="Comic Sans MS" panose="030F0702030302020204" pitchFamily="66" charset="0"/>
              </a:rPr>
              <a:t>You can hear the sounds here:</a:t>
            </a:r>
          </a:p>
          <a:p>
            <a:pPr marL="342900" lvl="0" indent="-342900"/>
            <a:r>
              <a:rPr lang="en-GB" sz="1800" dirty="0" smtClean="0">
                <a:latin typeface="Comic Sans MS" panose="030F0702030302020204" pitchFamily="66" charset="0"/>
                <a:hlinkClick r:id="rId5"/>
              </a:rPr>
              <a:t>Articulation of Phonemes (YouTube)</a:t>
            </a:r>
            <a:endParaRPr lang="en-GB" sz="1800" dirty="0">
              <a:latin typeface="Comic Sans MS" panose="030F0702030302020204" pitchFamily="66" charset="0"/>
            </a:endParaRPr>
          </a:p>
          <a:p>
            <a:pPr marL="342900" lvl="0" indent="-342900"/>
            <a:endParaRPr lang="en-GB" sz="1800" dirty="0">
              <a:latin typeface="Comic Sans MS" panose="030F0702030302020204" pitchFamily="66" charset="0"/>
            </a:endParaRPr>
          </a:p>
          <a:p>
            <a:pPr marL="342900" lvl="0" indent="-342900"/>
            <a:endParaRPr sz="1800" dirty="0">
              <a:latin typeface="Comic Sans MS" panose="030F0702030302020204" pitchFamily="66" charset="0"/>
            </a:endParaRPr>
          </a:p>
        </p:txBody>
      </p:sp>
      <p:sp>
        <p:nvSpPr>
          <p:cNvPr id="250" name="Google Shape;250;p1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9</a:t>
            </a:fld>
            <a:endParaRPr/>
          </a:p>
        </p:txBody>
      </p:sp>
      <p:grpSp>
        <p:nvGrpSpPr>
          <p:cNvPr id="31" name="Google Shape;1080;p37">
            <a:extLst>
              <a:ext uri="{FF2B5EF4-FFF2-40B4-BE49-F238E27FC236}">
                <a16:creationId xmlns:a16="http://schemas.microsoft.com/office/drawing/2014/main" id="{84BCC772-0134-44E9-93A5-204A64794976}"/>
              </a:ext>
            </a:extLst>
          </p:cNvPr>
          <p:cNvGrpSpPr/>
          <p:nvPr/>
        </p:nvGrpSpPr>
        <p:grpSpPr>
          <a:xfrm flipH="1">
            <a:off x="7494556" y="3764063"/>
            <a:ext cx="1649444" cy="1389731"/>
            <a:chOff x="2062875" y="394325"/>
            <a:chExt cx="1394525" cy="1174950"/>
          </a:xfrm>
        </p:grpSpPr>
        <p:sp>
          <p:nvSpPr>
            <p:cNvPr id="32" name="Google Shape;1081;p37">
              <a:extLst>
                <a:ext uri="{FF2B5EF4-FFF2-40B4-BE49-F238E27FC236}">
                  <a16:creationId xmlns:a16="http://schemas.microsoft.com/office/drawing/2014/main" id="{5091D4BC-345E-42D4-A414-0116007E3783}"/>
                </a:ext>
              </a:extLst>
            </p:cNvPr>
            <p:cNvSpPr/>
            <p:nvPr/>
          </p:nvSpPr>
          <p:spPr>
            <a:xfrm>
              <a:off x="2154525" y="1037175"/>
              <a:ext cx="357725" cy="437275"/>
            </a:xfrm>
            <a:custGeom>
              <a:avLst/>
              <a:gdLst/>
              <a:ahLst/>
              <a:cxnLst/>
              <a:rect l="l" t="t" r="r" b="b"/>
              <a:pathLst>
                <a:path w="14309" h="17491" extrusionOk="0">
                  <a:moveTo>
                    <a:pt x="1706" y="0"/>
                  </a:moveTo>
                  <a:lnTo>
                    <a:pt x="1" y="17491"/>
                  </a:lnTo>
                  <a:lnTo>
                    <a:pt x="14308" y="17491"/>
                  </a:lnTo>
                  <a:lnTo>
                    <a:pt x="14308" y="0"/>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82;p37">
              <a:extLst>
                <a:ext uri="{FF2B5EF4-FFF2-40B4-BE49-F238E27FC236}">
                  <a16:creationId xmlns:a16="http://schemas.microsoft.com/office/drawing/2014/main" id="{F5F38898-0771-4CF5-B7F9-02F0BEBDEA30}"/>
                </a:ext>
              </a:extLst>
            </p:cNvPr>
            <p:cNvSpPr/>
            <p:nvPr/>
          </p:nvSpPr>
          <p:spPr>
            <a:xfrm>
              <a:off x="2652250" y="1037175"/>
              <a:ext cx="357075" cy="437275"/>
            </a:xfrm>
            <a:custGeom>
              <a:avLst/>
              <a:gdLst/>
              <a:ahLst/>
              <a:cxnLst/>
              <a:rect l="l" t="t" r="r" b="b"/>
              <a:pathLst>
                <a:path w="14283" h="17491" extrusionOk="0">
                  <a:moveTo>
                    <a:pt x="0" y="0"/>
                  </a:moveTo>
                  <a:lnTo>
                    <a:pt x="0" y="17491"/>
                  </a:lnTo>
                  <a:lnTo>
                    <a:pt x="14283" y="17491"/>
                  </a:lnTo>
                  <a:lnTo>
                    <a:pt x="12603" y="0"/>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83;p37">
              <a:extLst>
                <a:ext uri="{FF2B5EF4-FFF2-40B4-BE49-F238E27FC236}">
                  <a16:creationId xmlns:a16="http://schemas.microsoft.com/office/drawing/2014/main" id="{17B5007E-F66B-43B2-8C5A-10691B9B6791}"/>
                </a:ext>
              </a:extLst>
            </p:cNvPr>
            <p:cNvSpPr/>
            <p:nvPr/>
          </p:nvSpPr>
          <p:spPr>
            <a:xfrm>
              <a:off x="2177450" y="866600"/>
              <a:ext cx="68125" cy="190975"/>
            </a:xfrm>
            <a:custGeom>
              <a:avLst/>
              <a:gdLst/>
              <a:ahLst/>
              <a:cxnLst/>
              <a:rect l="l" t="t" r="r" b="b"/>
              <a:pathLst>
                <a:path w="2725" h="7639" extrusionOk="0">
                  <a:moveTo>
                    <a:pt x="2724" y="0"/>
                  </a:moveTo>
                  <a:lnTo>
                    <a:pt x="2164" y="51"/>
                  </a:lnTo>
                  <a:lnTo>
                    <a:pt x="1197" y="459"/>
                  </a:lnTo>
                  <a:lnTo>
                    <a:pt x="458" y="1197"/>
                  </a:lnTo>
                  <a:lnTo>
                    <a:pt x="26" y="2190"/>
                  </a:lnTo>
                  <a:lnTo>
                    <a:pt x="0" y="2750"/>
                  </a:lnTo>
                  <a:lnTo>
                    <a:pt x="0" y="4914"/>
                  </a:lnTo>
                  <a:lnTo>
                    <a:pt x="26" y="5474"/>
                  </a:lnTo>
                  <a:lnTo>
                    <a:pt x="458" y="6467"/>
                  </a:lnTo>
                  <a:lnTo>
                    <a:pt x="1197" y="7205"/>
                  </a:lnTo>
                  <a:lnTo>
                    <a:pt x="2164" y="7613"/>
                  </a:lnTo>
                  <a:lnTo>
                    <a:pt x="2724" y="7638"/>
                  </a:lnTo>
                  <a:lnTo>
                    <a:pt x="2724"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84;p37">
              <a:extLst>
                <a:ext uri="{FF2B5EF4-FFF2-40B4-BE49-F238E27FC236}">
                  <a16:creationId xmlns:a16="http://schemas.microsoft.com/office/drawing/2014/main" id="{CD760E15-82FC-4CD8-8DA6-B96696207354}"/>
                </a:ext>
              </a:extLst>
            </p:cNvPr>
            <p:cNvSpPr/>
            <p:nvPr/>
          </p:nvSpPr>
          <p:spPr>
            <a:xfrm>
              <a:off x="2922100" y="866600"/>
              <a:ext cx="68150" cy="190975"/>
            </a:xfrm>
            <a:custGeom>
              <a:avLst/>
              <a:gdLst/>
              <a:ahLst/>
              <a:cxnLst/>
              <a:rect l="l" t="t" r="r" b="b"/>
              <a:pathLst>
                <a:path w="2726" h="7639" extrusionOk="0">
                  <a:moveTo>
                    <a:pt x="1" y="0"/>
                  </a:moveTo>
                  <a:lnTo>
                    <a:pt x="1" y="7638"/>
                  </a:lnTo>
                  <a:lnTo>
                    <a:pt x="561" y="7613"/>
                  </a:lnTo>
                  <a:lnTo>
                    <a:pt x="1528" y="7205"/>
                  </a:lnTo>
                  <a:lnTo>
                    <a:pt x="2267" y="6467"/>
                  </a:lnTo>
                  <a:lnTo>
                    <a:pt x="2700" y="5474"/>
                  </a:lnTo>
                  <a:lnTo>
                    <a:pt x="2725" y="4914"/>
                  </a:lnTo>
                  <a:lnTo>
                    <a:pt x="2725" y="2750"/>
                  </a:lnTo>
                  <a:lnTo>
                    <a:pt x="2700" y="2190"/>
                  </a:lnTo>
                  <a:lnTo>
                    <a:pt x="2267" y="1197"/>
                  </a:lnTo>
                  <a:lnTo>
                    <a:pt x="1528" y="459"/>
                  </a:lnTo>
                  <a:lnTo>
                    <a:pt x="561" y="51"/>
                  </a:lnTo>
                  <a:lnTo>
                    <a:pt x="1"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85;p37">
              <a:extLst>
                <a:ext uri="{FF2B5EF4-FFF2-40B4-BE49-F238E27FC236}">
                  <a16:creationId xmlns:a16="http://schemas.microsoft.com/office/drawing/2014/main" id="{152BC1A1-470E-47A7-B2EA-AFECB68684CE}"/>
                </a:ext>
              </a:extLst>
            </p:cNvPr>
            <p:cNvSpPr/>
            <p:nvPr/>
          </p:nvSpPr>
          <p:spPr>
            <a:xfrm>
              <a:off x="2479125" y="1254850"/>
              <a:ext cx="210050" cy="264150"/>
            </a:xfrm>
            <a:custGeom>
              <a:avLst/>
              <a:gdLst/>
              <a:ahLst/>
              <a:cxnLst/>
              <a:rect l="l" t="t" r="r" b="b"/>
              <a:pathLst>
                <a:path w="8402" h="10566" extrusionOk="0">
                  <a:moveTo>
                    <a:pt x="1" y="0"/>
                  </a:moveTo>
                  <a:lnTo>
                    <a:pt x="1" y="10566"/>
                  </a:lnTo>
                  <a:lnTo>
                    <a:pt x="8402" y="10566"/>
                  </a:lnTo>
                  <a:lnTo>
                    <a:pt x="8402"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86;p37">
              <a:extLst>
                <a:ext uri="{FF2B5EF4-FFF2-40B4-BE49-F238E27FC236}">
                  <a16:creationId xmlns:a16="http://schemas.microsoft.com/office/drawing/2014/main" id="{B5CA348C-6C16-4BC8-A831-CFE358F7EE34}"/>
                </a:ext>
              </a:extLst>
            </p:cNvPr>
            <p:cNvSpPr/>
            <p:nvPr/>
          </p:nvSpPr>
          <p:spPr>
            <a:xfrm>
              <a:off x="223345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5" y="5627"/>
                  </a:lnTo>
                  <a:lnTo>
                    <a:pt x="2012" y="6747"/>
                  </a:lnTo>
                  <a:lnTo>
                    <a:pt x="1375" y="7944"/>
                  </a:lnTo>
                  <a:lnTo>
                    <a:pt x="841" y="9191"/>
                  </a:lnTo>
                  <a:lnTo>
                    <a:pt x="433" y="10515"/>
                  </a:lnTo>
                  <a:lnTo>
                    <a:pt x="153" y="11890"/>
                  </a:lnTo>
                  <a:lnTo>
                    <a:pt x="0" y="13316"/>
                  </a:lnTo>
                  <a:lnTo>
                    <a:pt x="0" y="14028"/>
                  </a:lnTo>
                  <a:lnTo>
                    <a:pt x="0" y="21004"/>
                  </a:lnTo>
                  <a:lnTo>
                    <a:pt x="0" y="21717"/>
                  </a:lnTo>
                  <a:lnTo>
                    <a:pt x="153" y="23143"/>
                  </a:lnTo>
                  <a:lnTo>
                    <a:pt x="433" y="24517"/>
                  </a:lnTo>
                  <a:lnTo>
                    <a:pt x="841" y="25841"/>
                  </a:lnTo>
                  <a:lnTo>
                    <a:pt x="1375" y="27089"/>
                  </a:lnTo>
                  <a:lnTo>
                    <a:pt x="2012" y="28285"/>
                  </a:lnTo>
                  <a:lnTo>
                    <a:pt x="2775"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7" y="33657"/>
                  </a:lnTo>
                  <a:lnTo>
                    <a:pt x="21284" y="32995"/>
                  </a:lnTo>
                  <a:lnTo>
                    <a:pt x="22404" y="32257"/>
                  </a:lnTo>
                  <a:lnTo>
                    <a:pt x="23448" y="31391"/>
                  </a:lnTo>
                  <a:lnTo>
                    <a:pt x="24390" y="30449"/>
                  </a:lnTo>
                  <a:lnTo>
                    <a:pt x="25256" y="29405"/>
                  </a:lnTo>
                  <a:lnTo>
                    <a:pt x="26019"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19" y="6747"/>
                  </a:lnTo>
                  <a:lnTo>
                    <a:pt x="25256" y="5627"/>
                  </a:lnTo>
                  <a:lnTo>
                    <a:pt x="24390" y="4583"/>
                  </a:lnTo>
                  <a:lnTo>
                    <a:pt x="23448" y="3641"/>
                  </a:lnTo>
                  <a:lnTo>
                    <a:pt x="22404" y="2776"/>
                  </a:lnTo>
                  <a:lnTo>
                    <a:pt x="21284" y="2037"/>
                  </a:lnTo>
                  <a:lnTo>
                    <a:pt x="20087" y="1375"/>
                  </a:lnTo>
                  <a:lnTo>
                    <a:pt x="18840" y="841"/>
                  </a:lnTo>
                  <a:lnTo>
                    <a:pt x="17516" y="433"/>
                  </a:lnTo>
                  <a:lnTo>
                    <a:pt x="16167" y="153"/>
                  </a:lnTo>
                  <a:lnTo>
                    <a:pt x="14741" y="26"/>
                  </a:lnTo>
                  <a:lnTo>
                    <a:pt x="14028" y="1"/>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87;p37">
              <a:extLst>
                <a:ext uri="{FF2B5EF4-FFF2-40B4-BE49-F238E27FC236}">
                  <a16:creationId xmlns:a16="http://schemas.microsoft.com/office/drawing/2014/main" id="{0BE60488-FD28-4DA4-8506-AFDB47B0E47E}"/>
                </a:ext>
              </a:extLst>
            </p:cNvPr>
            <p:cNvSpPr/>
            <p:nvPr/>
          </p:nvSpPr>
          <p:spPr>
            <a:xfrm>
              <a:off x="2358200" y="933425"/>
              <a:ext cx="91050" cy="90400"/>
            </a:xfrm>
            <a:custGeom>
              <a:avLst/>
              <a:gdLst/>
              <a:ahLst/>
              <a:cxnLst/>
              <a:rect l="l" t="t" r="r" b="b"/>
              <a:pathLst>
                <a:path w="3642" h="3616" extrusionOk="0">
                  <a:moveTo>
                    <a:pt x="1808" y="1"/>
                  </a:moveTo>
                  <a:lnTo>
                    <a:pt x="1452" y="26"/>
                  </a:lnTo>
                  <a:lnTo>
                    <a:pt x="790" y="281"/>
                  </a:lnTo>
                  <a:lnTo>
                    <a:pt x="306" y="790"/>
                  </a:lnTo>
                  <a:lnTo>
                    <a:pt x="26" y="1426"/>
                  </a:lnTo>
                  <a:lnTo>
                    <a:pt x="0"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88;p37">
              <a:extLst>
                <a:ext uri="{FF2B5EF4-FFF2-40B4-BE49-F238E27FC236}">
                  <a16:creationId xmlns:a16="http://schemas.microsoft.com/office/drawing/2014/main" id="{9484377C-EBA2-457E-A5C0-D7934BF6AF7D}"/>
                </a:ext>
              </a:extLst>
            </p:cNvPr>
            <p:cNvSpPr/>
            <p:nvPr/>
          </p:nvSpPr>
          <p:spPr>
            <a:xfrm>
              <a:off x="271845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1" y="3310"/>
                  </a:lnTo>
                  <a:lnTo>
                    <a:pt x="3335" y="2827"/>
                  </a:lnTo>
                  <a:lnTo>
                    <a:pt x="3615" y="2165"/>
                  </a:lnTo>
                  <a:lnTo>
                    <a:pt x="3641" y="1808"/>
                  </a:lnTo>
                  <a:lnTo>
                    <a:pt x="3615" y="1426"/>
                  </a:lnTo>
                  <a:lnTo>
                    <a:pt x="3335" y="790"/>
                  </a:lnTo>
                  <a:lnTo>
                    <a:pt x="2851" y="281"/>
                  </a:lnTo>
                  <a:lnTo>
                    <a:pt x="2190" y="26"/>
                  </a:lnTo>
                  <a:lnTo>
                    <a:pt x="1833"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89;p37">
              <a:extLst>
                <a:ext uri="{FF2B5EF4-FFF2-40B4-BE49-F238E27FC236}">
                  <a16:creationId xmlns:a16="http://schemas.microsoft.com/office/drawing/2014/main" id="{2D621347-EE43-487D-9196-BA7237D2BD40}"/>
                </a:ext>
              </a:extLst>
            </p:cNvPr>
            <p:cNvSpPr/>
            <p:nvPr/>
          </p:nvSpPr>
          <p:spPr>
            <a:xfrm>
              <a:off x="206287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0" y="8402"/>
                  </a:lnTo>
                  <a:lnTo>
                    <a:pt x="41677" y="8402"/>
                  </a:lnTo>
                  <a:lnTo>
                    <a:pt x="41142" y="7485"/>
                  </a:lnTo>
                  <a:lnTo>
                    <a:pt x="39996" y="5805"/>
                  </a:lnTo>
                  <a:lnTo>
                    <a:pt x="38774" y="4303"/>
                  </a:lnTo>
                  <a:lnTo>
                    <a:pt x="37450" y="2979"/>
                  </a:lnTo>
                  <a:lnTo>
                    <a:pt x="35999" y="1910"/>
                  </a:lnTo>
                  <a:lnTo>
                    <a:pt x="34370" y="1070"/>
                  </a:lnTo>
                  <a:lnTo>
                    <a:pt x="32562" y="484"/>
                  </a:lnTo>
                  <a:lnTo>
                    <a:pt x="30500" y="179"/>
                  </a:lnTo>
                  <a:lnTo>
                    <a:pt x="29380" y="153"/>
                  </a:lnTo>
                  <a:lnTo>
                    <a:pt x="25052" y="1"/>
                  </a:lnTo>
                  <a:lnTo>
                    <a:pt x="25027" y="433"/>
                  </a:lnTo>
                  <a:lnTo>
                    <a:pt x="24874" y="1248"/>
                  </a:lnTo>
                  <a:lnTo>
                    <a:pt x="24543" y="2012"/>
                  </a:lnTo>
                  <a:lnTo>
                    <a:pt x="24085" y="2674"/>
                  </a:lnTo>
                  <a:lnTo>
                    <a:pt x="23524" y="3259"/>
                  </a:lnTo>
                  <a:lnTo>
                    <a:pt x="22863" y="3692"/>
                  </a:lnTo>
                  <a:lnTo>
                    <a:pt x="22099" y="4023"/>
                  </a:lnTo>
                  <a:lnTo>
                    <a:pt x="21284" y="4201"/>
                  </a:lnTo>
                  <a:lnTo>
                    <a:pt x="20418" y="4201"/>
                  </a:lnTo>
                  <a:lnTo>
                    <a:pt x="19578" y="4023"/>
                  </a:lnTo>
                  <a:lnTo>
                    <a:pt x="18840" y="3692"/>
                  </a:lnTo>
                  <a:lnTo>
                    <a:pt x="18153" y="3259"/>
                  </a:lnTo>
                  <a:lnTo>
                    <a:pt x="17593" y="2674"/>
                  </a:lnTo>
                  <a:lnTo>
                    <a:pt x="17134" y="2012"/>
                  </a:lnTo>
                  <a:lnTo>
                    <a:pt x="16803" y="1248"/>
                  </a:lnTo>
                  <a:lnTo>
                    <a:pt x="16651" y="433"/>
                  </a:lnTo>
                  <a:lnTo>
                    <a:pt x="16625"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90;p37">
              <a:extLst>
                <a:ext uri="{FF2B5EF4-FFF2-40B4-BE49-F238E27FC236}">
                  <a16:creationId xmlns:a16="http://schemas.microsoft.com/office/drawing/2014/main" id="{3056B66E-2C89-4CF5-A590-66275A4EF442}"/>
                </a:ext>
              </a:extLst>
            </p:cNvPr>
            <p:cNvSpPr/>
            <p:nvPr/>
          </p:nvSpPr>
          <p:spPr>
            <a:xfrm>
              <a:off x="2439675" y="1359225"/>
              <a:ext cx="288325" cy="148950"/>
            </a:xfrm>
            <a:custGeom>
              <a:avLst/>
              <a:gdLst/>
              <a:ahLst/>
              <a:cxnLst/>
              <a:rect l="l" t="t" r="r" b="b"/>
              <a:pathLst>
                <a:path w="11533"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5"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2" y="3259"/>
                  </a:lnTo>
                  <a:lnTo>
                    <a:pt x="7791" y="3692"/>
                  </a:lnTo>
                  <a:lnTo>
                    <a:pt x="7027" y="4023"/>
                  </a:lnTo>
                  <a:lnTo>
                    <a:pt x="6212" y="4201"/>
                  </a:lnTo>
                  <a:lnTo>
                    <a:pt x="5346" y="4201"/>
                  </a:lnTo>
                  <a:lnTo>
                    <a:pt x="4506" y="4023"/>
                  </a:lnTo>
                  <a:lnTo>
                    <a:pt x="3768" y="3692"/>
                  </a:lnTo>
                  <a:lnTo>
                    <a:pt x="3081" y="3259"/>
                  </a:lnTo>
                  <a:lnTo>
                    <a:pt x="2521" y="2674"/>
                  </a:lnTo>
                  <a:lnTo>
                    <a:pt x="2062" y="2012"/>
                  </a:lnTo>
                  <a:lnTo>
                    <a:pt x="1731" y="1248"/>
                  </a:lnTo>
                  <a:lnTo>
                    <a:pt x="1579" y="433"/>
                  </a:lnTo>
                  <a:lnTo>
                    <a:pt x="1553" y="1"/>
                  </a:lnTo>
                  <a:close/>
                </a:path>
              </a:pathLst>
            </a:custGeom>
            <a:solidFill>
              <a:srgbClr val="E5C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91;p37">
              <a:extLst>
                <a:ext uri="{FF2B5EF4-FFF2-40B4-BE49-F238E27FC236}">
                  <a16:creationId xmlns:a16="http://schemas.microsoft.com/office/drawing/2014/main" id="{69DE4595-0B22-4236-9CD9-A4E930669495}"/>
                </a:ext>
              </a:extLst>
            </p:cNvPr>
            <p:cNvSpPr/>
            <p:nvPr/>
          </p:nvSpPr>
          <p:spPr>
            <a:xfrm>
              <a:off x="2540875" y="974800"/>
              <a:ext cx="82125" cy="119675"/>
            </a:xfrm>
            <a:custGeom>
              <a:avLst/>
              <a:gdLst/>
              <a:ahLst/>
              <a:cxnLst/>
              <a:rect l="l" t="t" r="r" b="b"/>
              <a:pathLst>
                <a:path w="3285" h="4787" extrusionOk="0">
                  <a:moveTo>
                    <a:pt x="1553" y="0"/>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0"/>
                  </a:lnTo>
                  <a:close/>
                </a:path>
              </a:pathLst>
            </a:custGeom>
            <a:solidFill>
              <a:srgbClr val="D3A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92;p37">
              <a:extLst>
                <a:ext uri="{FF2B5EF4-FFF2-40B4-BE49-F238E27FC236}">
                  <a16:creationId xmlns:a16="http://schemas.microsoft.com/office/drawing/2014/main" id="{1F96FB2E-95EF-47A5-850C-B8C63D3AD86B}"/>
                </a:ext>
              </a:extLst>
            </p:cNvPr>
            <p:cNvSpPr/>
            <p:nvPr/>
          </p:nvSpPr>
          <p:spPr>
            <a:xfrm>
              <a:off x="2540875" y="1083625"/>
              <a:ext cx="82125" cy="37575"/>
            </a:xfrm>
            <a:custGeom>
              <a:avLst/>
              <a:gdLst/>
              <a:ahLst/>
              <a:cxnLst/>
              <a:rect l="l" t="t" r="r" b="b"/>
              <a:pathLst>
                <a:path w="3285" h="1503" extrusionOk="0">
                  <a:moveTo>
                    <a:pt x="0" y="1"/>
                  </a:moveTo>
                  <a:lnTo>
                    <a:pt x="0" y="306"/>
                  </a:lnTo>
                  <a:lnTo>
                    <a:pt x="280" y="841"/>
                  </a:lnTo>
                  <a:lnTo>
                    <a:pt x="764" y="1248"/>
                  </a:lnTo>
                  <a:lnTo>
                    <a:pt x="1298" y="1477"/>
                  </a:lnTo>
                  <a:lnTo>
                    <a:pt x="1528" y="1503"/>
                  </a:lnTo>
                  <a:lnTo>
                    <a:pt x="1782" y="1503"/>
                  </a:lnTo>
                  <a:lnTo>
                    <a:pt x="2011" y="1477"/>
                  </a:lnTo>
                  <a:lnTo>
                    <a:pt x="2521" y="1248"/>
                  </a:lnTo>
                  <a:lnTo>
                    <a:pt x="3004" y="841"/>
                  </a:lnTo>
                  <a:lnTo>
                    <a:pt x="3284" y="306"/>
                  </a:lnTo>
                  <a:lnTo>
                    <a:pt x="3284" y="1"/>
                  </a:lnTo>
                  <a:lnTo>
                    <a:pt x="2902" y="205"/>
                  </a:lnTo>
                  <a:lnTo>
                    <a:pt x="2062" y="434"/>
                  </a:lnTo>
                  <a:lnTo>
                    <a:pt x="1222" y="434"/>
                  </a:lnTo>
                  <a:lnTo>
                    <a:pt x="407" y="205"/>
                  </a:lnTo>
                  <a:lnTo>
                    <a:pt x="0"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93;p37">
              <a:extLst>
                <a:ext uri="{FF2B5EF4-FFF2-40B4-BE49-F238E27FC236}">
                  <a16:creationId xmlns:a16="http://schemas.microsoft.com/office/drawing/2014/main" id="{9DB6562F-91B6-4F55-A491-2B4E8DC112A4}"/>
                </a:ext>
              </a:extLst>
            </p:cNvPr>
            <p:cNvSpPr/>
            <p:nvPr/>
          </p:nvSpPr>
          <p:spPr>
            <a:xfrm>
              <a:off x="2377300" y="949350"/>
              <a:ext cx="26100" cy="26100"/>
            </a:xfrm>
            <a:custGeom>
              <a:avLst/>
              <a:gdLst/>
              <a:ahLst/>
              <a:cxnLst/>
              <a:rect l="l" t="t" r="r" b="b"/>
              <a:pathLst>
                <a:path w="1044" h="1044" extrusionOk="0">
                  <a:moveTo>
                    <a:pt x="509" y="0"/>
                  </a:moveTo>
                  <a:lnTo>
                    <a:pt x="306" y="26"/>
                  </a:lnTo>
                  <a:lnTo>
                    <a:pt x="26" y="306"/>
                  </a:lnTo>
                  <a:lnTo>
                    <a:pt x="0" y="509"/>
                  </a:lnTo>
                  <a:lnTo>
                    <a:pt x="26" y="738"/>
                  </a:lnTo>
                  <a:lnTo>
                    <a:pt x="306" y="1018"/>
                  </a:lnTo>
                  <a:lnTo>
                    <a:pt x="509" y="1044"/>
                  </a:lnTo>
                  <a:lnTo>
                    <a:pt x="738" y="1018"/>
                  </a:lnTo>
                  <a:lnTo>
                    <a:pt x="1019" y="738"/>
                  </a:lnTo>
                  <a:lnTo>
                    <a:pt x="1044" y="509"/>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94;p37">
              <a:extLst>
                <a:ext uri="{FF2B5EF4-FFF2-40B4-BE49-F238E27FC236}">
                  <a16:creationId xmlns:a16="http://schemas.microsoft.com/office/drawing/2014/main" id="{E71AF1AD-3DD9-4EC1-BAD9-1DE355BA0DC0}"/>
                </a:ext>
              </a:extLst>
            </p:cNvPr>
            <p:cNvSpPr/>
            <p:nvPr/>
          </p:nvSpPr>
          <p:spPr>
            <a:xfrm>
              <a:off x="2737525" y="949350"/>
              <a:ext cx="26775" cy="26100"/>
            </a:xfrm>
            <a:custGeom>
              <a:avLst/>
              <a:gdLst/>
              <a:ahLst/>
              <a:cxnLst/>
              <a:rect l="l" t="t" r="r" b="b"/>
              <a:pathLst>
                <a:path w="1071" h="1044" extrusionOk="0">
                  <a:moveTo>
                    <a:pt x="535" y="0"/>
                  </a:moveTo>
                  <a:lnTo>
                    <a:pt x="332" y="26"/>
                  </a:lnTo>
                  <a:lnTo>
                    <a:pt x="26" y="306"/>
                  </a:lnTo>
                  <a:lnTo>
                    <a:pt x="1" y="509"/>
                  </a:lnTo>
                  <a:lnTo>
                    <a:pt x="26" y="738"/>
                  </a:lnTo>
                  <a:lnTo>
                    <a:pt x="332" y="1018"/>
                  </a:lnTo>
                  <a:lnTo>
                    <a:pt x="535" y="1044"/>
                  </a:lnTo>
                  <a:lnTo>
                    <a:pt x="739" y="1018"/>
                  </a:lnTo>
                  <a:lnTo>
                    <a:pt x="1045" y="738"/>
                  </a:lnTo>
                  <a:lnTo>
                    <a:pt x="1070" y="509"/>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95;p37">
              <a:extLst>
                <a:ext uri="{FF2B5EF4-FFF2-40B4-BE49-F238E27FC236}">
                  <a16:creationId xmlns:a16="http://schemas.microsoft.com/office/drawing/2014/main" id="{8F21F3DA-8001-4C7C-99EF-F71FCE00E37B}"/>
                </a:ext>
              </a:extLst>
            </p:cNvPr>
            <p:cNvSpPr/>
            <p:nvPr/>
          </p:nvSpPr>
          <p:spPr>
            <a:xfrm>
              <a:off x="2330825" y="1037175"/>
              <a:ext cx="145775" cy="68750"/>
            </a:xfrm>
            <a:custGeom>
              <a:avLst/>
              <a:gdLst/>
              <a:ahLst/>
              <a:cxnLst/>
              <a:rect l="l" t="t" r="r" b="b"/>
              <a:pathLst>
                <a:path w="5831" h="2750" extrusionOk="0">
                  <a:moveTo>
                    <a:pt x="1350" y="0"/>
                  </a:moveTo>
                  <a:lnTo>
                    <a:pt x="1095" y="26"/>
                  </a:lnTo>
                  <a:lnTo>
                    <a:pt x="586" y="229"/>
                  </a:lnTo>
                  <a:lnTo>
                    <a:pt x="230" y="611"/>
                  </a:lnTo>
                  <a:lnTo>
                    <a:pt x="1" y="1095"/>
                  </a:lnTo>
                  <a:lnTo>
                    <a:pt x="1" y="1375"/>
                  </a:lnTo>
                  <a:lnTo>
                    <a:pt x="1" y="1655"/>
                  </a:lnTo>
                  <a:lnTo>
                    <a:pt x="230" y="2164"/>
                  </a:lnTo>
                  <a:lnTo>
                    <a:pt x="586" y="2521"/>
                  </a:lnTo>
                  <a:lnTo>
                    <a:pt x="1095"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96;p37">
              <a:extLst>
                <a:ext uri="{FF2B5EF4-FFF2-40B4-BE49-F238E27FC236}">
                  <a16:creationId xmlns:a16="http://schemas.microsoft.com/office/drawing/2014/main" id="{37F1043B-531A-47CA-A078-18DA7BFED8D7}"/>
                </a:ext>
              </a:extLst>
            </p:cNvPr>
            <p:cNvSpPr/>
            <p:nvPr/>
          </p:nvSpPr>
          <p:spPr>
            <a:xfrm>
              <a:off x="2691075" y="1037175"/>
              <a:ext cx="146400" cy="68750"/>
            </a:xfrm>
            <a:custGeom>
              <a:avLst/>
              <a:gdLst/>
              <a:ahLst/>
              <a:cxnLst/>
              <a:rect l="l" t="t" r="r" b="b"/>
              <a:pathLst>
                <a:path w="5856" h="2750" extrusionOk="0">
                  <a:moveTo>
                    <a:pt x="1375" y="0"/>
                  </a:moveTo>
                  <a:lnTo>
                    <a:pt x="1095" y="26"/>
                  </a:lnTo>
                  <a:lnTo>
                    <a:pt x="611" y="229"/>
                  </a:lnTo>
                  <a:lnTo>
                    <a:pt x="229" y="611"/>
                  </a:lnTo>
                  <a:lnTo>
                    <a:pt x="26" y="1095"/>
                  </a:lnTo>
                  <a:lnTo>
                    <a:pt x="0" y="1375"/>
                  </a:lnTo>
                  <a:lnTo>
                    <a:pt x="26" y="1655"/>
                  </a:lnTo>
                  <a:lnTo>
                    <a:pt x="229" y="2164"/>
                  </a:lnTo>
                  <a:lnTo>
                    <a:pt x="611" y="2521"/>
                  </a:lnTo>
                  <a:lnTo>
                    <a:pt x="1095" y="2750"/>
                  </a:lnTo>
                  <a:lnTo>
                    <a:pt x="4761" y="2750"/>
                  </a:lnTo>
                  <a:lnTo>
                    <a:pt x="5245" y="2521"/>
                  </a:lnTo>
                  <a:lnTo>
                    <a:pt x="5627" y="2164"/>
                  </a:lnTo>
                  <a:lnTo>
                    <a:pt x="5830" y="1655"/>
                  </a:lnTo>
                  <a:lnTo>
                    <a:pt x="5856" y="1375"/>
                  </a:lnTo>
                  <a:lnTo>
                    <a:pt x="5830" y="1095"/>
                  </a:lnTo>
                  <a:lnTo>
                    <a:pt x="5627" y="611"/>
                  </a:lnTo>
                  <a:lnTo>
                    <a:pt x="5245" y="229"/>
                  </a:lnTo>
                  <a:lnTo>
                    <a:pt x="4761" y="26"/>
                  </a:lnTo>
                  <a:lnTo>
                    <a:pt x="4481"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97;p37">
              <a:extLst>
                <a:ext uri="{FF2B5EF4-FFF2-40B4-BE49-F238E27FC236}">
                  <a16:creationId xmlns:a16="http://schemas.microsoft.com/office/drawing/2014/main" id="{06B1488E-397C-44F6-A7EC-2E282C58454A}"/>
                </a:ext>
              </a:extLst>
            </p:cNvPr>
            <p:cNvSpPr/>
            <p:nvPr/>
          </p:nvSpPr>
          <p:spPr>
            <a:xfrm>
              <a:off x="2188250" y="394325"/>
              <a:ext cx="791175" cy="526400"/>
            </a:xfrm>
            <a:custGeom>
              <a:avLst/>
              <a:gdLst/>
              <a:ahLst/>
              <a:cxnLst/>
              <a:rect l="l" t="t" r="r" b="b"/>
              <a:pathLst>
                <a:path w="31647" h="21056" extrusionOk="0">
                  <a:moveTo>
                    <a:pt x="15836" y="1"/>
                  </a:moveTo>
                  <a:lnTo>
                    <a:pt x="15022" y="26"/>
                  </a:lnTo>
                  <a:lnTo>
                    <a:pt x="13418" y="179"/>
                  </a:lnTo>
                  <a:lnTo>
                    <a:pt x="11865" y="510"/>
                  </a:lnTo>
                  <a:lnTo>
                    <a:pt x="10388" y="968"/>
                  </a:lnTo>
                  <a:lnTo>
                    <a:pt x="8962" y="1554"/>
                  </a:lnTo>
                  <a:lnTo>
                    <a:pt x="7613" y="2292"/>
                  </a:lnTo>
                  <a:lnTo>
                    <a:pt x="6366" y="3158"/>
                  </a:lnTo>
                  <a:lnTo>
                    <a:pt x="5194" y="4125"/>
                  </a:lnTo>
                  <a:lnTo>
                    <a:pt x="4100" y="5195"/>
                  </a:lnTo>
                  <a:lnTo>
                    <a:pt x="3132" y="6366"/>
                  </a:lnTo>
                  <a:lnTo>
                    <a:pt x="2292" y="7639"/>
                  </a:lnTo>
                  <a:lnTo>
                    <a:pt x="1554" y="8988"/>
                  </a:lnTo>
                  <a:lnTo>
                    <a:pt x="943" y="10388"/>
                  </a:lnTo>
                  <a:lnTo>
                    <a:pt x="485" y="11890"/>
                  </a:lnTo>
                  <a:lnTo>
                    <a:pt x="179" y="13418"/>
                  </a:lnTo>
                  <a:lnTo>
                    <a:pt x="1" y="15022"/>
                  </a:lnTo>
                  <a:lnTo>
                    <a:pt x="1" y="15836"/>
                  </a:lnTo>
                  <a:lnTo>
                    <a:pt x="1" y="21055"/>
                  </a:lnTo>
                  <a:lnTo>
                    <a:pt x="739" y="20597"/>
                  </a:lnTo>
                  <a:lnTo>
                    <a:pt x="2954" y="19044"/>
                  </a:lnTo>
                  <a:lnTo>
                    <a:pt x="5704" y="16702"/>
                  </a:lnTo>
                  <a:lnTo>
                    <a:pt x="7893" y="14411"/>
                  </a:lnTo>
                  <a:lnTo>
                    <a:pt x="9293" y="12654"/>
                  </a:lnTo>
                  <a:lnTo>
                    <a:pt x="9955" y="11687"/>
                  </a:lnTo>
                  <a:lnTo>
                    <a:pt x="10006" y="11839"/>
                  </a:lnTo>
                  <a:lnTo>
                    <a:pt x="10592" y="12883"/>
                  </a:lnTo>
                  <a:lnTo>
                    <a:pt x="11279" y="13825"/>
                  </a:lnTo>
                  <a:lnTo>
                    <a:pt x="12247" y="14894"/>
                  </a:lnTo>
                  <a:lnTo>
                    <a:pt x="13570" y="15989"/>
                  </a:lnTo>
                  <a:lnTo>
                    <a:pt x="15276" y="17007"/>
                  </a:lnTo>
                  <a:lnTo>
                    <a:pt x="17415" y="17822"/>
                  </a:lnTo>
                  <a:lnTo>
                    <a:pt x="18662" y="18102"/>
                  </a:lnTo>
                  <a:lnTo>
                    <a:pt x="18713" y="17440"/>
                  </a:lnTo>
                  <a:lnTo>
                    <a:pt x="18611" y="14971"/>
                  </a:lnTo>
                  <a:lnTo>
                    <a:pt x="18739" y="15098"/>
                  </a:lnTo>
                  <a:lnTo>
                    <a:pt x="20393" y="16346"/>
                  </a:lnTo>
                  <a:lnTo>
                    <a:pt x="22736" y="17720"/>
                  </a:lnTo>
                  <a:lnTo>
                    <a:pt x="24772" y="18662"/>
                  </a:lnTo>
                  <a:lnTo>
                    <a:pt x="27216" y="19579"/>
                  </a:lnTo>
                  <a:lnTo>
                    <a:pt x="30068" y="20368"/>
                  </a:lnTo>
                  <a:lnTo>
                    <a:pt x="31646" y="20674"/>
                  </a:lnTo>
                  <a:lnTo>
                    <a:pt x="31646" y="15836"/>
                  </a:lnTo>
                  <a:lnTo>
                    <a:pt x="31646" y="15022"/>
                  </a:lnTo>
                  <a:lnTo>
                    <a:pt x="31468" y="13418"/>
                  </a:lnTo>
                  <a:lnTo>
                    <a:pt x="31163" y="11890"/>
                  </a:lnTo>
                  <a:lnTo>
                    <a:pt x="30704" y="10388"/>
                  </a:lnTo>
                  <a:lnTo>
                    <a:pt x="30093" y="8988"/>
                  </a:lnTo>
                  <a:lnTo>
                    <a:pt x="29355" y="7639"/>
                  </a:lnTo>
                  <a:lnTo>
                    <a:pt x="28515" y="6366"/>
                  </a:lnTo>
                  <a:lnTo>
                    <a:pt x="27547" y="5195"/>
                  </a:lnTo>
                  <a:lnTo>
                    <a:pt x="26478" y="4125"/>
                  </a:lnTo>
                  <a:lnTo>
                    <a:pt x="25282" y="3158"/>
                  </a:lnTo>
                  <a:lnTo>
                    <a:pt x="24034" y="2292"/>
                  </a:lnTo>
                  <a:lnTo>
                    <a:pt x="22685" y="1554"/>
                  </a:lnTo>
                  <a:lnTo>
                    <a:pt x="21259" y="968"/>
                  </a:lnTo>
                  <a:lnTo>
                    <a:pt x="19782" y="510"/>
                  </a:lnTo>
                  <a:lnTo>
                    <a:pt x="18229" y="179"/>
                  </a:lnTo>
                  <a:lnTo>
                    <a:pt x="16651"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98;p37">
              <a:extLst>
                <a:ext uri="{FF2B5EF4-FFF2-40B4-BE49-F238E27FC236}">
                  <a16:creationId xmlns:a16="http://schemas.microsoft.com/office/drawing/2014/main" id="{0A342FDE-DA31-4E3A-94C9-66780DED3D45}"/>
                </a:ext>
              </a:extLst>
            </p:cNvPr>
            <p:cNvSpPr/>
            <p:nvPr/>
          </p:nvSpPr>
          <p:spPr>
            <a:xfrm>
              <a:off x="2348025" y="857050"/>
              <a:ext cx="110750" cy="21675"/>
            </a:xfrm>
            <a:custGeom>
              <a:avLst/>
              <a:gdLst/>
              <a:ahLst/>
              <a:cxnLst/>
              <a:rect l="l" t="t" r="r" b="b"/>
              <a:pathLst>
                <a:path w="4430" h="867" fill="none" extrusionOk="0">
                  <a:moveTo>
                    <a:pt x="4430" y="866"/>
                  </a:moveTo>
                  <a:lnTo>
                    <a:pt x="4201" y="662"/>
                  </a:lnTo>
                  <a:lnTo>
                    <a:pt x="3666" y="306"/>
                  </a:lnTo>
                  <a:lnTo>
                    <a:pt x="2826" y="1"/>
                  </a:lnTo>
                  <a:lnTo>
                    <a:pt x="1629" y="1"/>
                  </a:lnTo>
                  <a:lnTo>
                    <a:pt x="764" y="306"/>
                  </a:lnTo>
                  <a:lnTo>
                    <a:pt x="255"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99;p37">
              <a:extLst>
                <a:ext uri="{FF2B5EF4-FFF2-40B4-BE49-F238E27FC236}">
                  <a16:creationId xmlns:a16="http://schemas.microsoft.com/office/drawing/2014/main" id="{0D83CFD5-3600-4015-8753-6DC88D479AC9}"/>
                </a:ext>
              </a:extLst>
            </p:cNvPr>
            <p:cNvSpPr/>
            <p:nvPr/>
          </p:nvSpPr>
          <p:spPr>
            <a:xfrm>
              <a:off x="2708900" y="857050"/>
              <a:ext cx="110775" cy="21675"/>
            </a:xfrm>
            <a:custGeom>
              <a:avLst/>
              <a:gdLst/>
              <a:ahLst/>
              <a:cxnLst/>
              <a:rect l="l" t="t" r="r" b="b"/>
              <a:pathLst>
                <a:path w="4431" h="867" fill="none" extrusionOk="0">
                  <a:moveTo>
                    <a:pt x="4430" y="866"/>
                  </a:moveTo>
                  <a:lnTo>
                    <a:pt x="4175" y="662"/>
                  </a:lnTo>
                  <a:lnTo>
                    <a:pt x="3666" y="306"/>
                  </a:lnTo>
                  <a:lnTo>
                    <a:pt x="2801" y="1"/>
                  </a:lnTo>
                  <a:lnTo>
                    <a:pt x="1604" y="1"/>
                  </a:lnTo>
                  <a:lnTo>
                    <a:pt x="764"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00;p37">
              <a:extLst>
                <a:ext uri="{FF2B5EF4-FFF2-40B4-BE49-F238E27FC236}">
                  <a16:creationId xmlns:a16="http://schemas.microsoft.com/office/drawing/2014/main" id="{3EFC6CC6-C06F-40FE-BF6D-0181DFD34AF2}"/>
                </a:ext>
              </a:extLst>
            </p:cNvPr>
            <p:cNvSpPr/>
            <p:nvPr/>
          </p:nvSpPr>
          <p:spPr>
            <a:xfrm>
              <a:off x="2521775" y="1172750"/>
              <a:ext cx="124125" cy="35650"/>
            </a:xfrm>
            <a:custGeom>
              <a:avLst/>
              <a:gdLst/>
              <a:ahLst/>
              <a:cxnLst/>
              <a:rect l="l" t="t" r="r" b="b"/>
              <a:pathLst>
                <a:path w="4965" h="1426" extrusionOk="0">
                  <a:moveTo>
                    <a:pt x="0" y="0"/>
                  </a:moveTo>
                  <a:lnTo>
                    <a:pt x="153" y="306"/>
                  </a:lnTo>
                  <a:lnTo>
                    <a:pt x="637" y="815"/>
                  </a:lnTo>
                  <a:lnTo>
                    <a:pt x="1273" y="1197"/>
                  </a:lnTo>
                  <a:lnTo>
                    <a:pt x="2062" y="1400"/>
                  </a:lnTo>
                  <a:lnTo>
                    <a:pt x="2495" y="1426"/>
                  </a:lnTo>
                  <a:lnTo>
                    <a:pt x="2903" y="1400"/>
                  </a:lnTo>
                  <a:lnTo>
                    <a:pt x="3692" y="1197"/>
                  </a:lnTo>
                  <a:lnTo>
                    <a:pt x="4328" y="815"/>
                  </a:lnTo>
                  <a:lnTo>
                    <a:pt x="4812" y="306"/>
                  </a:lnTo>
                  <a:lnTo>
                    <a:pt x="4965" y="0"/>
                  </a:lnTo>
                  <a:close/>
                </a:path>
              </a:pathLst>
            </a:custGeom>
            <a:solidFill>
              <a:srgbClr val="AE4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01;p37">
              <a:extLst>
                <a:ext uri="{FF2B5EF4-FFF2-40B4-BE49-F238E27FC236}">
                  <a16:creationId xmlns:a16="http://schemas.microsoft.com/office/drawing/2014/main" id="{B103FAE5-2793-4E29-AC5D-4F839A77404F}"/>
                </a:ext>
              </a:extLst>
            </p:cNvPr>
            <p:cNvSpPr/>
            <p:nvPr/>
          </p:nvSpPr>
          <p:spPr>
            <a:xfrm>
              <a:off x="3100950" y="970350"/>
              <a:ext cx="356450" cy="585575"/>
            </a:xfrm>
            <a:custGeom>
              <a:avLst/>
              <a:gdLst/>
              <a:ahLst/>
              <a:cxnLst/>
              <a:rect l="l" t="t" r="r" b="b"/>
              <a:pathLst>
                <a:path w="14258" h="23423" extrusionOk="0">
                  <a:moveTo>
                    <a:pt x="9192" y="0"/>
                  </a:moveTo>
                  <a:lnTo>
                    <a:pt x="8784" y="77"/>
                  </a:lnTo>
                  <a:lnTo>
                    <a:pt x="8402" y="357"/>
                  </a:lnTo>
                  <a:lnTo>
                    <a:pt x="8148" y="738"/>
                  </a:lnTo>
                  <a:lnTo>
                    <a:pt x="8071" y="993"/>
                  </a:lnTo>
                  <a:lnTo>
                    <a:pt x="6340" y="8529"/>
                  </a:lnTo>
                  <a:lnTo>
                    <a:pt x="6035" y="8453"/>
                  </a:lnTo>
                  <a:lnTo>
                    <a:pt x="7588" y="1757"/>
                  </a:lnTo>
                  <a:lnTo>
                    <a:pt x="7613" y="1502"/>
                  </a:lnTo>
                  <a:lnTo>
                    <a:pt x="7562" y="1019"/>
                  </a:lnTo>
                  <a:lnTo>
                    <a:pt x="7358" y="637"/>
                  </a:lnTo>
                  <a:lnTo>
                    <a:pt x="7027" y="357"/>
                  </a:lnTo>
                  <a:lnTo>
                    <a:pt x="6798" y="280"/>
                  </a:lnTo>
                  <a:lnTo>
                    <a:pt x="6595" y="255"/>
                  </a:lnTo>
                  <a:lnTo>
                    <a:pt x="6162" y="357"/>
                  </a:lnTo>
                  <a:lnTo>
                    <a:pt x="5805" y="611"/>
                  </a:lnTo>
                  <a:lnTo>
                    <a:pt x="5551" y="1019"/>
                  </a:lnTo>
                  <a:lnTo>
                    <a:pt x="5475" y="1273"/>
                  </a:lnTo>
                  <a:lnTo>
                    <a:pt x="3361" y="10413"/>
                  </a:lnTo>
                  <a:lnTo>
                    <a:pt x="3132" y="9547"/>
                  </a:lnTo>
                  <a:lnTo>
                    <a:pt x="2623" y="8172"/>
                  </a:lnTo>
                  <a:lnTo>
                    <a:pt x="2114" y="7205"/>
                  </a:lnTo>
                  <a:lnTo>
                    <a:pt x="1630" y="6594"/>
                  </a:lnTo>
                  <a:lnTo>
                    <a:pt x="943" y="6110"/>
                  </a:lnTo>
                  <a:lnTo>
                    <a:pt x="383" y="6034"/>
                  </a:lnTo>
                  <a:lnTo>
                    <a:pt x="332" y="6059"/>
                  </a:lnTo>
                  <a:lnTo>
                    <a:pt x="154" y="6136"/>
                  </a:lnTo>
                  <a:lnTo>
                    <a:pt x="1" y="6441"/>
                  </a:lnTo>
                  <a:lnTo>
                    <a:pt x="1" y="6950"/>
                  </a:lnTo>
                  <a:lnTo>
                    <a:pt x="26" y="7052"/>
                  </a:lnTo>
                  <a:lnTo>
                    <a:pt x="561" y="9980"/>
                  </a:lnTo>
                  <a:lnTo>
                    <a:pt x="1147" y="13493"/>
                  </a:lnTo>
                  <a:lnTo>
                    <a:pt x="1197" y="13875"/>
                  </a:lnTo>
                  <a:lnTo>
                    <a:pt x="1427" y="14537"/>
                  </a:lnTo>
                  <a:lnTo>
                    <a:pt x="1885" y="15301"/>
                  </a:lnTo>
                  <a:lnTo>
                    <a:pt x="2929" y="16116"/>
                  </a:lnTo>
                  <a:lnTo>
                    <a:pt x="3158" y="16192"/>
                  </a:lnTo>
                  <a:lnTo>
                    <a:pt x="1859" y="21844"/>
                  </a:lnTo>
                  <a:lnTo>
                    <a:pt x="8784" y="23422"/>
                  </a:lnTo>
                  <a:lnTo>
                    <a:pt x="10133" y="17669"/>
                  </a:lnTo>
                  <a:lnTo>
                    <a:pt x="10261" y="17694"/>
                  </a:lnTo>
                  <a:lnTo>
                    <a:pt x="10694" y="17592"/>
                  </a:lnTo>
                  <a:lnTo>
                    <a:pt x="11203" y="17312"/>
                  </a:lnTo>
                  <a:lnTo>
                    <a:pt x="11610" y="16778"/>
                  </a:lnTo>
                  <a:lnTo>
                    <a:pt x="11737" y="16396"/>
                  </a:lnTo>
                  <a:lnTo>
                    <a:pt x="12068" y="14944"/>
                  </a:lnTo>
                  <a:lnTo>
                    <a:pt x="12832" y="11737"/>
                  </a:lnTo>
                  <a:lnTo>
                    <a:pt x="13087" y="10617"/>
                  </a:lnTo>
                  <a:lnTo>
                    <a:pt x="13189" y="10107"/>
                  </a:lnTo>
                  <a:lnTo>
                    <a:pt x="14232" y="5627"/>
                  </a:lnTo>
                  <a:lnTo>
                    <a:pt x="14258" y="5397"/>
                  </a:lnTo>
                  <a:lnTo>
                    <a:pt x="14207" y="4965"/>
                  </a:lnTo>
                  <a:lnTo>
                    <a:pt x="14029" y="4608"/>
                  </a:lnTo>
                  <a:lnTo>
                    <a:pt x="13698" y="4354"/>
                  </a:lnTo>
                  <a:lnTo>
                    <a:pt x="13520" y="4277"/>
                  </a:lnTo>
                  <a:lnTo>
                    <a:pt x="13316" y="4252"/>
                  </a:lnTo>
                  <a:lnTo>
                    <a:pt x="12908" y="4354"/>
                  </a:lnTo>
                  <a:lnTo>
                    <a:pt x="12578" y="4583"/>
                  </a:lnTo>
                  <a:lnTo>
                    <a:pt x="12348" y="4965"/>
                  </a:lnTo>
                  <a:lnTo>
                    <a:pt x="12272" y="5194"/>
                  </a:lnTo>
                  <a:lnTo>
                    <a:pt x="11254" y="9649"/>
                  </a:lnTo>
                  <a:lnTo>
                    <a:pt x="10872" y="9573"/>
                  </a:lnTo>
                  <a:lnTo>
                    <a:pt x="12323" y="3284"/>
                  </a:lnTo>
                  <a:lnTo>
                    <a:pt x="12348" y="3030"/>
                  </a:lnTo>
                  <a:lnTo>
                    <a:pt x="12297" y="2546"/>
                  </a:lnTo>
                  <a:lnTo>
                    <a:pt x="12094" y="2164"/>
                  </a:lnTo>
                  <a:lnTo>
                    <a:pt x="11763" y="1884"/>
                  </a:lnTo>
                  <a:lnTo>
                    <a:pt x="11534" y="1808"/>
                  </a:lnTo>
                  <a:lnTo>
                    <a:pt x="11330" y="1782"/>
                  </a:lnTo>
                  <a:lnTo>
                    <a:pt x="10897" y="1884"/>
                  </a:lnTo>
                  <a:lnTo>
                    <a:pt x="10541" y="2139"/>
                  </a:lnTo>
                  <a:lnTo>
                    <a:pt x="10286" y="2546"/>
                  </a:lnTo>
                  <a:lnTo>
                    <a:pt x="10210" y="2801"/>
                  </a:lnTo>
                  <a:lnTo>
                    <a:pt x="8759" y="9089"/>
                  </a:lnTo>
                  <a:lnTo>
                    <a:pt x="8453" y="9013"/>
                  </a:lnTo>
                  <a:lnTo>
                    <a:pt x="10184" y="1477"/>
                  </a:lnTo>
                  <a:lnTo>
                    <a:pt x="10235" y="1222"/>
                  </a:lnTo>
                  <a:lnTo>
                    <a:pt x="10159" y="764"/>
                  </a:lnTo>
                  <a:lnTo>
                    <a:pt x="9955" y="357"/>
                  </a:lnTo>
                  <a:lnTo>
                    <a:pt x="9624" y="77"/>
                  </a:lnTo>
                  <a:lnTo>
                    <a:pt x="9421" y="26"/>
                  </a:lnTo>
                  <a:lnTo>
                    <a:pt x="9192" y="0"/>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02;p37">
              <a:extLst>
                <a:ext uri="{FF2B5EF4-FFF2-40B4-BE49-F238E27FC236}">
                  <a16:creationId xmlns:a16="http://schemas.microsoft.com/office/drawing/2014/main" id="{BFBDB0EB-6DCB-410B-8D16-DF6F8489C2CA}"/>
                </a:ext>
              </a:extLst>
            </p:cNvPr>
            <p:cNvSpPr/>
            <p:nvPr/>
          </p:nvSpPr>
          <p:spPr>
            <a:xfrm>
              <a:off x="3184975" y="1230025"/>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03;p37">
              <a:extLst>
                <a:ext uri="{FF2B5EF4-FFF2-40B4-BE49-F238E27FC236}">
                  <a16:creationId xmlns:a16="http://schemas.microsoft.com/office/drawing/2014/main" id="{724635D1-D986-46BA-8757-8EC52CB01CFF}"/>
                </a:ext>
              </a:extLst>
            </p:cNvPr>
            <p:cNvSpPr/>
            <p:nvPr/>
          </p:nvSpPr>
          <p:spPr>
            <a:xfrm>
              <a:off x="3218075" y="1174650"/>
              <a:ext cx="190950" cy="55400"/>
            </a:xfrm>
            <a:custGeom>
              <a:avLst/>
              <a:gdLst/>
              <a:ahLst/>
              <a:cxnLst/>
              <a:rect l="l" t="t" r="r" b="b"/>
              <a:pathLst>
                <a:path w="7638" h="2216" extrusionOk="0">
                  <a:moveTo>
                    <a:pt x="102" y="0"/>
                  </a:moveTo>
                  <a:lnTo>
                    <a:pt x="0" y="484"/>
                  </a:lnTo>
                  <a:lnTo>
                    <a:pt x="7536" y="2215"/>
                  </a:lnTo>
                  <a:lnTo>
                    <a:pt x="7638" y="1732"/>
                  </a:lnTo>
                  <a:lnTo>
                    <a:pt x="6569" y="1477"/>
                  </a:lnTo>
                  <a:lnTo>
                    <a:pt x="6187"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04;p37">
              <a:extLst>
                <a:ext uri="{FF2B5EF4-FFF2-40B4-BE49-F238E27FC236}">
                  <a16:creationId xmlns:a16="http://schemas.microsoft.com/office/drawing/2014/main" id="{683427F1-01F7-4EE6-9514-3A5CBE3DD764}"/>
                </a:ext>
              </a:extLst>
            </p:cNvPr>
            <p:cNvSpPr/>
            <p:nvPr/>
          </p:nvSpPr>
          <p:spPr>
            <a:xfrm>
              <a:off x="3184975" y="1223650"/>
              <a:ext cx="105675" cy="159150"/>
            </a:xfrm>
            <a:custGeom>
              <a:avLst/>
              <a:gdLst/>
              <a:ahLst/>
              <a:cxnLst/>
              <a:rect l="l" t="t" r="r" b="b"/>
              <a:pathLst>
                <a:path w="4227" h="6366" extrusionOk="0">
                  <a:moveTo>
                    <a:pt x="77" y="1"/>
                  </a:moveTo>
                  <a:lnTo>
                    <a:pt x="51" y="26"/>
                  </a:lnTo>
                  <a:lnTo>
                    <a:pt x="0" y="255"/>
                  </a:lnTo>
                  <a:lnTo>
                    <a:pt x="230" y="306"/>
                  </a:lnTo>
                  <a:lnTo>
                    <a:pt x="1121" y="612"/>
                  </a:lnTo>
                  <a:lnTo>
                    <a:pt x="1859" y="1019"/>
                  </a:lnTo>
                  <a:lnTo>
                    <a:pt x="2597" y="1656"/>
                  </a:lnTo>
                  <a:lnTo>
                    <a:pt x="3259" y="2572"/>
                  </a:lnTo>
                  <a:lnTo>
                    <a:pt x="3717" y="3794"/>
                  </a:lnTo>
                  <a:lnTo>
                    <a:pt x="3896" y="5347"/>
                  </a:lnTo>
                  <a:lnTo>
                    <a:pt x="3819" y="6315"/>
                  </a:lnTo>
                  <a:lnTo>
                    <a:pt x="4125" y="6365"/>
                  </a:lnTo>
                  <a:lnTo>
                    <a:pt x="4150" y="6213"/>
                  </a:lnTo>
                  <a:lnTo>
                    <a:pt x="4227" y="5118"/>
                  </a:lnTo>
                  <a:lnTo>
                    <a:pt x="4176" y="4125"/>
                  </a:lnTo>
                  <a:lnTo>
                    <a:pt x="3896" y="3005"/>
                  </a:lnTo>
                  <a:lnTo>
                    <a:pt x="3361" y="1936"/>
                  </a:lnTo>
                  <a:lnTo>
                    <a:pt x="2419" y="968"/>
                  </a:lnTo>
                  <a:lnTo>
                    <a:pt x="1401" y="383"/>
                  </a:lnTo>
                  <a:lnTo>
                    <a:pt x="561" y="103"/>
                  </a:lnTo>
                  <a:lnTo>
                    <a:pt x="77"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05;p37">
              <a:extLst>
                <a:ext uri="{FF2B5EF4-FFF2-40B4-BE49-F238E27FC236}">
                  <a16:creationId xmlns:a16="http://schemas.microsoft.com/office/drawing/2014/main" id="{EF87536F-50AB-4ADD-9E03-0DB325BAC9B8}"/>
                </a:ext>
              </a:extLst>
            </p:cNvPr>
            <p:cNvSpPr/>
            <p:nvPr/>
          </p:nvSpPr>
          <p:spPr>
            <a:xfrm>
              <a:off x="3162700" y="1403775"/>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06;p37">
              <a:extLst>
                <a:ext uri="{FF2B5EF4-FFF2-40B4-BE49-F238E27FC236}">
                  <a16:creationId xmlns:a16="http://schemas.microsoft.com/office/drawing/2014/main" id="{DA61F54D-4C22-4C5F-B78D-DA1871C4BF7F}"/>
                </a:ext>
              </a:extLst>
            </p:cNvPr>
            <p:cNvSpPr/>
            <p:nvPr/>
          </p:nvSpPr>
          <p:spPr>
            <a:xfrm>
              <a:off x="3123225" y="1425425"/>
              <a:ext cx="238075" cy="100575"/>
            </a:xfrm>
            <a:custGeom>
              <a:avLst/>
              <a:gdLst/>
              <a:ahLst/>
              <a:cxnLst/>
              <a:rect l="l" t="t" r="r" b="b"/>
              <a:pathLst>
                <a:path w="9523" h="4023" extrusionOk="0">
                  <a:moveTo>
                    <a:pt x="434" y="0"/>
                  </a:moveTo>
                  <a:lnTo>
                    <a:pt x="1" y="1935"/>
                  </a:lnTo>
                  <a:lnTo>
                    <a:pt x="9064" y="4023"/>
                  </a:lnTo>
                  <a:lnTo>
                    <a:pt x="9523" y="2113"/>
                  </a:lnTo>
                  <a:lnTo>
                    <a:pt x="434" y="0"/>
                  </a:lnTo>
                  <a:close/>
                </a:path>
              </a:pathLst>
            </a:custGeom>
            <a:solidFill>
              <a:srgbClr val="E5C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07;p37">
              <a:extLst>
                <a:ext uri="{FF2B5EF4-FFF2-40B4-BE49-F238E27FC236}">
                  <a16:creationId xmlns:a16="http://schemas.microsoft.com/office/drawing/2014/main" id="{AFC52DA9-AC34-49AD-89E8-1F9C16F9F776}"/>
                </a:ext>
              </a:extLst>
            </p:cNvPr>
            <p:cNvSpPr/>
            <p:nvPr/>
          </p:nvSpPr>
          <p:spPr>
            <a:xfrm>
              <a:off x="3100950" y="1463600"/>
              <a:ext cx="251450" cy="105675"/>
            </a:xfrm>
            <a:custGeom>
              <a:avLst/>
              <a:gdLst/>
              <a:ahLst/>
              <a:cxnLst/>
              <a:rect l="l" t="t" r="r" b="b"/>
              <a:pathLst>
                <a:path w="10058" h="4227" extrusionOk="0">
                  <a:moveTo>
                    <a:pt x="994" y="1"/>
                  </a:moveTo>
                  <a:lnTo>
                    <a:pt x="1" y="4227"/>
                  </a:lnTo>
                  <a:lnTo>
                    <a:pt x="9573" y="4227"/>
                  </a:lnTo>
                  <a:lnTo>
                    <a:pt x="10057" y="2088"/>
                  </a:lnTo>
                  <a:lnTo>
                    <a:pt x="994"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550162009"/>
      </p:ext>
    </p:extLst>
  </p:cSld>
  <p:clrMapOvr>
    <a:masterClrMapping/>
  </p:clrMapOvr>
  <p:transition advTm="3228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Lucius template">
  <a:themeElements>
    <a:clrScheme name="Custom 347">
      <a:dk1>
        <a:srgbClr val="474F67"/>
      </a:dk1>
      <a:lt1>
        <a:srgbClr val="FFFFFF"/>
      </a:lt1>
      <a:dk2>
        <a:srgbClr val="3C78D8"/>
      </a:dk2>
      <a:lt2>
        <a:srgbClr val="A4C2F4"/>
      </a:lt2>
      <a:accent1>
        <a:srgbClr val="F58617"/>
      </a:accent1>
      <a:accent2>
        <a:srgbClr val="F14C4C"/>
      </a:accent2>
      <a:accent3>
        <a:srgbClr val="CD3676"/>
      </a:accent3>
      <a:accent4>
        <a:srgbClr val="993CA3"/>
      </a:accent4>
      <a:accent5>
        <a:srgbClr val="6CAEE3"/>
      </a:accent5>
      <a:accent6>
        <a:srgbClr val="52C5BF"/>
      </a:accent6>
      <a:hlink>
        <a:srgbClr val="474F6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477</TotalTime>
  <Words>1928</Words>
  <Application>Microsoft Office PowerPoint</Application>
  <PresentationFormat>On-screen Show (16:9)</PresentationFormat>
  <Paragraphs>215</Paragraphs>
  <Slides>32</Slides>
  <Notes>32</Notes>
  <HiddenSlides>0</HiddenSlides>
  <MMClips>32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ABeeZee</vt:lpstr>
      <vt:lpstr>Arial</vt:lpstr>
      <vt:lpstr>Comic Sans MS</vt:lpstr>
      <vt:lpstr>Sniglet</vt:lpstr>
      <vt:lpstr>Wingdings</vt:lpstr>
      <vt:lpstr>Lucius template</vt:lpstr>
      <vt:lpstr>Etwall Primary School  EYFS Phonics</vt:lpstr>
      <vt:lpstr>Welcome</vt:lpstr>
      <vt:lpstr>Phonics for reading</vt:lpstr>
      <vt:lpstr>Want big impact? Use big image.</vt:lpstr>
      <vt:lpstr>What is Phonics?</vt:lpstr>
      <vt:lpstr> Phonics  Phonics is taught daily to all children in Woodpeckers – although they may not always realise it!   Phonics is taught as part of a broad and rich language curriculum.    Daily sessions are fast-paced to ensure quick progression.</vt:lpstr>
      <vt:lpstr>Phonics Programme</vt:lpstr>
      <vt:lpstr>Tools used to teach phonics</vt:lpstr>
      <vt:lpstr>How to say the sounds</vt:lpstr>
      <vt:lpstr>How to say the sounds</vt:lpstr>
      <vt:lpstr>Phonics Vocabulary</vt:lpstr>
      <vt:lpstr>Phonemes are represented by graphemes</vt:lpstr>
      <vt:lpstr>Phonics Vocabulary</vt:lpstr>
      <vt:lpstr>Segmenting and Blending</vt:lpstr>
      <vt:lpstr> Sound Buttons  Sound buttons are used to show the letter or letters which are making a sound (phoneme).  A dot is used when one letter makes a sound.  A line is used when more than one letter makes a sound.  </vt:lpstr>
      <vt:lpstr>Phonics Phases</vt:lpstr>
      <vt:lpstr>Phase 1</vt:lpstr>
      <vt:lpstr>Phase 1</vt:lpstr>
      <vt:lpstr>Phase 2</vt:lpstr>
      <vt:lpstr>89,526,124</vt:lpstr>
      <vt:lpstr>Phase 3</vt:lpstr>
      <vt:lpstr>89,526,124</vt:lpstr>
      <vt:lpstr>Phase 4</vt:lpstr>
      <vt:lpstr>Phase 5</vt:lpstr>
      <vt:lpstr>89,526,124</vt:lpstr>
      <vt:lpstr>Phase 6</vt:lpstr>
      <vt:lpstr>Exception words</vt:lpstr>
      <vt:lpstr>Exception words</vt:lpstr>
      <vt:lpstr>Reading</vt:lpstr>
      <vt:lpstr>PowerPoint Presentation</vt:lpstr>
      <vt:lpstr>How to help at home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Sam</dc:creator>
  <cp:lastModifiedBy>Sam Toynbee</cp:lastModifiedBy>
  <cp:revision>44</cp:revision>
  <dcterms:modified xsi:type="dcterms:W3CDTF">2021-11-25T09:59:39Z</dcterms:modified>
</cp:coreProperties>
</file>